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8" r:id="rId2"/>
    <p:sldId id="264" r:id="rId3"/>
    <p:sldId id="263" r:id="rId4"/>
    <p:sldId id="265" r:id="rId5"/>
    <p:sldId id="271" r:id="rId6"/>
    <p:sldId id="272" r:id="rId7"/>
    <p:sldId id="274" r:id="rId8"/>
    <p:sldId id="257" r:id="rId9"/>
    <p:sldId id="269" r:id="rId10"/>
    <p:sldId id="270" r:id="rId11"/>
    <p:sldId id="261" r:id="rId12"/>
    <p:sldId id="267" r:id="rId13"/>
  </p:sldIdLst>
  <p:sldSz cx="9144000" cy="5143500" type="screen16x9"/>
  <p:notesSz cx="6858000" cy="9144000"/>
  <p:embeddedFontLst>
    <p:embeddedFont>
      <p:font typeface="Manrope" pitchFamily="2" charset="0"/>
      <p:regular r:id="rId15"/>
      <p:bold r:id="rId16"/>
    </p:embeddedFont>
    <p:embeddedFont>
      <p:font typeface="Opificio" panose="02000506020000020004" pitchFamily="2" charset="0"/>
      <p:regular r:id="rId17"/>
      <p:bold r:id="rId18"/>
    </p:embeddedFont>
    <p:embeddedFont>
      <p:font typeface="Manrope SemiBold" pitchFamily="2" charset="0"/>
      <p:bold r:id="rId19"/>
    </p:embeddedFont>
    <p:embeddedFont>
      <p:font typeface="210 수필명조 020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210 데이라잇 R" panose="02020603020101020101" pitchFamily="18" charset="-127"/>
      <p:regular r:id="rId23"/>
    </p:embeddedFont>
    <p:embeddedFont>
      <p:font typeface="KoPub돋움체 Medium" panose="00000600000000000000" pitchFamily="2" charset="-127"/>
      <p:regular r:id="rId24"/>
    </p:embeddedFont>
    <p:embeddedFont>
      <p:font typeface="KoPub돋움체 Light" panose="00000300000000000000" pitchFamily="2" charset="-127"/>
      <p:regular r:id="rId25"/>
    </p:embeddedFont>
    <p:embeddedFont>
      <p:font typeface="Manrope ExtraBold" pitchFamily="2" charset="0"/>
      <p:bold r:id="rId26"/>
    </p:embeddedFont>
    <p:embeddedFont>
      <p:font typeface="Manrope Light" pitchFamily="2" charset="0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9944"/>
    <a:srgbClr val="4F81BD"/>
    <a:srgbClr val="7289DA"/>
    <a:srgbClr val="0D0D0D"/>
    <a:srgbClr val="4FD1FF"/>
    <a:srgbClr val="3771C7"/>
    <a:srgbClr val="462812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498" y="5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882D9-EFC8-43A3-9B34-086AD7522CAE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737D1-13D1-4012-92A9-BA702B65BA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41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9AE6-F3A3-490B-8AD8-CF08EDA550F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6D75F-37DB-4C13-BD48-0D1A2E1C89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80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9552" y="1419622"/>
            <a:ext cx="8229600" cy="33944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9AE6-F3A3-490B-8AD8-CF08EDA550F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6D75F-37DB-4C13-BD48-0D1A2E1C89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88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9AE6-F3A3-490B-8AD8-CF08EDA550F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6D75F-37DB-4C13-BD48-0D1A2E1C89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983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0C52F88-4472-479B-AC83-24D319FAAAB4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4000"/>
                  <a:lumOff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gradFill flip="none" rotWithShape="1">
              <a:gsLst>
                <a:gs pos="100000">
                  <a:schemeClr val="tx1">
                    <a:lumMod val="85000"/>
                    <a:lumOff val="15000"/>
                  </a:schemeClr>
                </a:gs>
                <a:gs pos="0">
                  <a:schemeClr val="tx1">
                    <a:lumMod val="85000"/>
                    <a:lumOff val="15000"/>
                    <a:alpha val="9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8863" y="1651598"/>
            <a:ext cx="3374909" cy="361674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lang="ko-KR" altLang="en-US" sz="1100" b="1" kern="1200" spc="-45" baseline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rgbClr val="FBFFFB">
                    <a:alpha val="95000"/>
                  </a:srgb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6858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Subtitle Page Number</a:t>
            </a:r>
            <a:endParaRPr lang="ko-KR" altLang="en-US" dirty="0"/>
          </a:p>
        </p:txBody>
      </p:sp>
      <p:sp>
        <p:nvSpPr>
          <p:cNvPr id="33" name="텍스트 개체 틀 6">
            <a:extLst>
              <a:ext uri="{FF2B5EF4-FFF2-40B4-BE49-F238E27FC236}">
                <a16:creationId xmlns="" xmlns:a16="http://schemas.microsoft.com/office/drawing/2014/main" id="{905187FB-4BA8-475F-A651-DA402FD389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88863" y="2013272"/>
            <a:ext cx="3374909" cy="1205897"/>
          </a:xfrm>
          <a:prstGeom prst="roundRect">
            <a:avLst>
              <a:gd name="adj" fmla="val 501"/>
            </a:avLst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en-US" altLang="ko-KR" sz="2400" b="0" kern="1200" spc="-45" baseline="0" dirty="0" smtClea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rgbClr val="FBFFFB">
                    <a:alpha val="95000"/>
                  </a:srgbClr>
                </a:solidFill>
                <a:effectLst>
                  <a:glow rad="1117600">
                    <a:schemeClr val="bg1">
                      <a:alpha val="6000"/>
                    </a:schemeClr>
                  </a:glow>
                </a:effectLst>
                <a:latin typeface="+mn-ea"/>
                <a:ea typeface="+mn-ea"/>
                <a:cs typeface="+mn-cs"/>
              </a:defRPr>
            </a:lvl1pPr>
          </a:lstStyle>
          <a:p>
            <a:pPr lvl="0" algn="dist"/>
            <a:r>
              <a:rPr lang="en-US" altLang="ko-KR" dirty="0"/>
              <a:t>LUMENS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B207DF13-D06A-4F15-B535-483C9470731D}"/>
              </a:ext>
            </a:extLst>
          </p:cNvPr>
          <p:cNvGrpSpPr/>
          <p:nvPr userDrawn="1"/>
        </p:nvGrpSpPr>
        <p:grpSpPr>
          <a:xfrm>
            <a:off x="203580" y="206663"/>
            <a:ext cx="328736" cy="325035"/>
            <a:chOff x="3505035" y="871706"/>
            <a:chExt cx="5181929" cy="5123600"/>
          </a:xfrm>
        </p:grpSpPr>
        <p:grpSp>
          <p:nvGrpSpPr>
            <p:cNvPr id="43" name="그룹 42">
              <a:extLst>
                <a:ext uri="{FF2B5EF4-FFF2-40B4-BE49-F238E27FC236}">
                  <a16:creationId xmlns="" xmlns:a16="http://schemas.microsoft.com/office/drawing/2014/main" id="{007E6068-B6E5-4319-9F45-AA636FC9FFA2}"/>
                </a:ext>
              </a:extLst>
            </p:cNvPr>
            <p:cNvGrpSpPr/>
            <p:nvPr userDrawn="1"/>
          </p:nvGrpSpPr>
          <p:grpSpPr>
            <a:xfrm>
              <a:off x="3505035" y="871706"/>
              <a:ext cx="5181929" cy="5123600"/>
              <a:chOff x="3978811" y="1307307"/>
              <a:chExt cx="4282586" cy="4234377"/>
            </a:xfrm>
          </p:grpSpPr>
          <p:sp>
            <p:nvSpPr>
              <p:cNvPr id="45" name="타원 44">
                <a:extLst>
                  <a:ext uri="{FF2B5EF4-FFF2-40B4-BE49-F238E27FC236}">
                    <a16:creationId xmlns="" xmlns:a16="http://schemas.microsoft.com/office/drawing/2014/main" id="{1472DC28-D3E7-495D-AE3B-4062714C9EE4}"/>
                  </a:ext>
                </a:extLst>
              </p:cNvPr>
              <p:cNvSpPr/>
              <p:nvPr userDrawn="1"/>
            </p:nvSpPr>
            <p:spPr>
              <a:xfrm>
                <a:off x="3978812" y="1307307"/>
                <a:ext cx="4234377" cy="4234377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1000"/>
                      <a:lumOff val="9000"/>
                    </a:schemeClr>
                  </a:gs>
                  <a:gs pos="100000">
                    <a:schemeClr val="tx1">
                      <a:lumMod val="7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gradFill flip="none" rotWithShape="1"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  <a:alpha val="9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effectLst>
                <a:outerShdw blurRad="673100" dist="520700" dir="2700000" algn="tl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6" name="막힌 원호 45">
                <a:extLst>
                  <a:ext uri="{FF2B5EF4-FFF2-40B4-BE49-F238E27FC236}">
                    <a16:creationId xmlns="" xmlns:a16="http://schemas.microsoft.com/office/drawing/2014/main" id="{95AB9D76-C2B9-449D-97B0-ACE9838D446E}"/>
                  </a:ext>
                </a:extLst>
              </p:cNvPr>
              <p:cNvSpPr/>
              <p:nvPr userDrawn="1"/>
            </p:nvSpPr>
            <p:spPr>
              <a:xfrm>
                <a:off x="3978811" y="1307307"/>
                <a:ext cx="4234377" cy="4234377"/>
              </a:xfrm>
              <a:prstGeom prst="blockArc">
                <a:avLst>
                  <a:gd name="adj1" fmla="val 6756848"/>
                  <a:gd name="adj2" fmla="val 21307195"/>
                  <a:gd name="adj3" fmla="val 146"/>
                </a:avLst>
              </a:prstGeom>
              <a:gradFill flip="none" rotWithShape="1">
                <a:gsLst>
                  <a:gs pos="0">
                    <a:schemeClr val="tx1">
                      <a:lumMod val="6000"/>
                      <a:lumOff val="94000"/>
                    </a:schemeClr>
                  </a:gs>
                  <a:gs pos="100000">
                    <a:schemeClr val="tx1">
                      <a:lumMod val="90000"/>
                      <a:lumOff val="10000"/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noFill/>
              </a:ln>
              <a:effectLst>
                <a:outerShdw blurRad="673100" dist="520700" dir="2700000" algn="tl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="" xmlns:a16="http://schemas.microsoft.com/office/drawing/2014/main" id="{841D8652-A29B-4800-A41B-9E573A26A626}"/>
                  </a:ext>
                </a:extLst>
              </p:cNvPr>
              <p:cNvSpPr/>
              <p:nvPr userDrawn="1"/>
            </p:nvSpPr>
            <p:spPr>
              <a:xfrm rot="10800000">
                <a:off x="8148193" y="3199456"/>
                <a:ext cx="113204" cy="113206"/>
              </a:xfrm>
              <a:prstGeom prst="ellipse">
                <a:avLst/>
              </a:prstGeom>
              <a:gradFill flip="none" rotWithShape="1">
                <a:gsLst>
                  <a:gs pos="55000">
                    <a:schemeClr val="bg1">
                      <a:alpha val="90000"/>
                    </a:schemeClr>
                  </a:gs>
                  <a:gs pos="100000">
                    <a:schemeClr val="bg1"/>
                  </a:gs>
                  <a:gs pos="0">
                    <a:schemeClr val="bg1">
                      <a:lumMod val="0"/>
                      <a:lumOff val="10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  <a:effectLst>
                <a:glow rad="431800">
                  <a:schemeClr val="accent3">
                    <a:satMod val="175000"/>
                    <a:alpha val="12000"/>
                  </a:schemeClr>
                </a:glow>
                <a:outerShdw blurRad="673100" dist="520700" dir="2700000" algn="tl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3290D3EA-6FCD-46AE-AC3A-ECE214D3E700}"/>
                </a:ext>
              </a:extLst>
            </p:cNvPr>
            <p:cNvSpPr/>
            <p:nvPr userDrawn="1"/>
          </p:nvSpPr>
          <p:spPr>
            <a:xfrm rot="10800000">
              <a:off x="5645802" y="3012474"/>
              <a:ext cx="842063" cy="842064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90000"/>
                  </a:schemeClr>
                </a:gs>
                <a:gs pos="100000">
                  <a:schemeClr val="bg1"/>
                </a:gs>
                <a:gs pos="0">
                  <a:schemeClr val="bg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431800">
                <a:schemeClr val="accent3">
                  <a:satMod val="175000"/>
                  <a:alpha val="12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48" name="텍스트 개체 틀 6">
            <a:extLst>
              <a:ext uri="{FF2B5EF4-FFF2-40B4-BE49-F238E27FC236}">
                <a16:creationId xmlns="" xmlns:a16="http://schemas.microsoft.com/office/drawing/2014/main" id="{9A96A637-D711-410C-81D0-0BA9FAE282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615" y="262511"/>
            <a:ext cx="608671" cy="196172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altLang="ko-KR" sz="600" b="1" dirty="0">
                <a:solidFill>
                  <a:schemeClr val="lt1">
                    <a:alpha val="95000"/>
                  </a:schemeClr>
                </a:solidFill>
                <a:latin typeface="+mj-ea"/>
                <a:ea typeface="+mj-ea"/>
              </a:defRPr>
            </a:lvl1pPr>
          </a:lstStyle>
          <a:p>
            <a:pPr lvl="0" algn="dist"/>
            <a:r>
              <a:rPr lang="en-US" altLang="ko-KR" dirty="0"/>
              <a:t>LUMENS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E81F8CC1-ACD8-4547-9D9E-74F590FD5A51}"/>
              </a:ext>
            </a:extLst>
          </p:cNvPr>
          <p:cNvGrpSpPr/>
          <p:nvPr userDrawn="1"/>
        </p:nvGrpSpPr>
        <p:grpSpPr>
          <a:xfrm>
            <a:off x="528614" y="138841"/>
            <a:ext cx="6836568" cy="4664501"/>
            <a:chOff x="2438748" y="350015"/>
            <a:chExt cx="8715044" cy="5946160"/>
          </a:xfrm>
          <a:solidFill>
            <a:schemeClr val="bg1">
              <a:alpha val="43000"/>
            </a:schemeClr>
          </a:solidFill>
        </p:grpSpPr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F65A0CCA-561E-4F6D-93E7-97B3B40194BE}"/>
                </a:ext>
              </a:extLst>
            </p:cNvPr>
            <p:cNvSpPr/>
            <p:nvPr/>
          </p:nvSpPr>
          <p:spPr>
            <a:xfrm rot="10800000" flipH="1" flipV="1">
              <a:off x="4587663" y="1831181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5E056AF6-ED11-4EB6-87D8-9FC13F3020CE}"/>
                </a:ext>
              </a:extLst>
            </p:cNvPr>
            <p:cNvSpPr/>
            <p:nvPr/>
          </p:nvSpPr>
          <p:spPr>
            <a:xfrm rot="10800000" flipH="1" flipV="1">
              <a:off x="2438748" y="4947836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="" xmlns:a16="http://schemas.microsoft.com/office/drawing/2014/main" id="{535B53AB-82A9-4D0E-8B8F-61F5C5CB77DA}"/>
                </a:ext>
              </a:extLst>
            </p:cNvPr>
            <p:cNvSpPr/>
            <p:nvPr/>
          </p:nvSpPr>
          <p:spPr>
            <a:xfrm rot="10800000" flipH="1" flipV="1">
              <a:off x="11130331" y="2416185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="" xmlns:a16="http://schemas.microsoft.com/office/drawing/2014/main" id="{906FA41E-1DD1-4DAC-960B-7D5A3597C680}"/>
                </a:ext>
              </a:extLst>
            </p:cNvPr>
            <p:cNvSpPr/>
            <p:nvPr/>
          </p:nvSpPr>
          <p:spPr>
            <a:xfrm rot="10800000" flipH="1" flipV="1">
              <a:off x="8215191" y="6272714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="" xmlns:a16="http://schemas.microsoft.com/office/drawing/2014/main" id="{FCE8EF17-1DDC-48E4-B9F9-2DBB2BF40D35}"/>
                </a:ext>
              </a:extLst>
            </p:cNvPr>
            <p:cNvSpPr/>
            <p:nvPr/>
          </p:nvSpPr>
          <p:spPr>
            <a:xfrm rot="10800000" flipH="1" flipV="1">
              <a:off x="3597140" y="1081136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="" xmlns:a16="http://schemas.microsoft.com/office/drawing/2014/main" id="{9C17C225-D2D9-4626-B6FE-41C389981227}"/>
                </a:ext>
              </a:extLst>
            </p:cNvPr>
            <p:cNvSpPr/>
            <p:nvPr/>
          </p:nvSpPr>
          <p:spPr>
            <a:xfrm rot="10800000" flipH="1" flipV="1">
              <a:off x="5080348" y="5561366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="" xmlns:a16="http://schemas.microsoft.com/office/drawing/2014/main" id="{28AEB20A-E520-4CE8-BCFC-112DF72F5705}"/>
                </a:ext>
              </a:extLst>
            </p:cNvPr>
            <p:cNvSpPr/>
            <p:nvPr/>
          </p:nvSpPr>
          <p:spPr>
            <a:xfrm rot="10800000" flipH="1" flipV="1">
              <a:off x="7256831" y="350015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="" xmlns:a16="http://schemas.microsoft.com/office/drawing/2014/main" id="{4176D6D7-94E7-48FA-AC5F-4745C77D256E}"/>
                </a:ext>
              </a:extLst>
            </p:cNvPr>
            <p:cNvSpPr/>
            <p:nvPr/>
          </p:nvSpPr>
          <p:spPr>
            <a:xfrm rot="10800000" flipH="1" flipV="1">
              <a:off x="4341691" y="4206544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3" name="바닥글 개체 틀 4">
            <a:extLst>
              <a:ext uri="{FF2B5EF4-FFF2-40B4-BE49-F238E27FC236}">
                <a16:creationId xmlns="" xmlns:a16="http://schemas.microsoft.com/office/drawing/2014/main" id="{1F2A96E5-1507-473F-9074-30DCC70B3A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878225" y="3228238"/>
            <a:ext cx="3387550" cy="222647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5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1BFEAD85-2AD3-400E-A218-3F287110EF45}"/>
              </a:ext>
            </a:extLst>
          </p:cNvPr>
          <p:cNvGrpSpPr/>
          <p:nvPr userDrawn="1"/>
        </p:nvGrpSpPr>
        <p:grpSpPr>
          <a:xfrm rot="10800000">
            <a:off x="4764643" y="528346"/>
            <a:ext cx="3863144" cy="2635772"/>
            <a:chOff x="2438748" y="350015"/>
            <a:chExt cx="8715044" cy="5946160"/>
          </a:xfrm>
          <a:solidFill>
            <a:schemeClr val="bg1">
              <a:alpha val="43000"/>
            </a:schemeClr>
          </a:solidFill>
        </p:grpSpPr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BDF92FBB-7666-42ED-93DB-77AB656835CF}"/>
                </a:ext>
              </a:extLst>
            </p:cNvPr>
            <p:cNvSpPr/>
            <p:nvPr/>
          </p:nvSpPr>
          <p:spPr>
            <a:xfrm rot="10800000" flipH="1" flipV="1">
              <a:off x="4587663" y="1831181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E166D0F7-8365-42F3-A568-2A1E288E35E8}"/>
                </a:ext>
              </a:extLst>
            </p:cNvPr>
            <p:cNvSpPr/>
            <p:nvPr/>
          </p:nvSpPr>
          <p:spPr>
            <a:xfrm rot="10800000" flipH="1" flipV="1">
              <a:off x="2438748" y="4947836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DBE53561-1742-4288-89C9-F5D9AFD76F3A}"/>
                </a:ext>
              </a:extLst>
            </p:cNvPr>
            <p:cNvSpPr/>
            <p:nvPr/>
          </p:nvSpPr>
          <p:spPr>
            <a:xfrm rot="10800000" flipH="1" flipV="1">
              <a:off x="11130331" y="2416185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8E6CBA5A-081C-435C-A0A6-28D1E6396F85}"/>
                </a:ext>
              </a:extLst>
            </p:cNvPr>
            <p:cNvSpPr/>
            <p:nvPr/>
          </p:nvSpPr>
          <p:spPr>
            <a:xfrm rot="10800000" flipH="1" flipV="1">
              <a:off x="8215191" y="6272714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A0445318-32C6-4F51-B9DB-B6BEFBB34990}"/>
                </a:ext>
              </a:extLst>
            </p:cNvPr>
            <p:cNvSpPr/>
            <p:nvPr/>
          </p:nvSpPr>
          <p:spPr>
            <a:xfrm rot="10800000" flipH="1" flipV="1">
              <a:off x="3597140" y="1081136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C4DCB55C-F9FE-4FE9-97D8-3F76E626AD9C}"/>
                </a:ext>
              </a:extLst>
            </p:cNvPr>
            <p:cNvSpPr/>
            <p:nvPr/>
          </p:nvSpPr>
          <p:spPr>
            <a:xfrm rot="10800000" flipH="1" flipV="1">
              <a:off x="5080348" y="5561366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33A31191-B298-4D60-A4C0-60B2846A6E7B}"/>
                </a:ext>
              </a:extLst>
            </p:cNvPr>
            <p:cNvSpPr/>
            <p:nvPr/>
          </p:nvSpPr>
          <p:spPr>
            <a:xfrm rot="10800000" flipH="1" flipV="1">
              <a:off x="7256831" y="350015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57423FCB-76D0-468F-9753-D9C926F184AD}"/>
                </a:ext>
              </a:extLst>
            </p:cNvPr>
            <p:cNvSpPr/>
            <p:nvPr/>
          </p:nvSpPr>
          <p:spPr>
            <a:xfrm rot="10800000" flipH="1" flipV="1">
              <a:off x="4341691" y="4206544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4E922772-6F38-47FD-812F-CA2F0FC3A331}"/>
              </a:ext>
            </a:extLst>
          </p:cNvPr>
          <p:cNvGrpSpPr/>
          <p:nvPr userDrawn="1"/>
        </p:nvGrpSpPr>
        <p:grpSpPr>
          <a:xfrm rot="18000000">
            <a:off x="1286295" y="1683830"/>
            <a:ext cx="2180644" cy="1487825"/>
            <a:chOff x="2438748" y="350015"/>
            <a:chExt cx="8715044" cy="5946160"/>
          </a:xfrm>
          <a:solidFill>
            <a:schemeClr val="bg1">
              <a:alpha val="43000"/>
            </a:schemeClr>
          </a:solidFill>
        </p:grpSpPr>
        <p:sp>
          <p:nvSpPr>
            <p:cNvPr id="36" name="타원 35">
              <a:extLst>
                <a:ext uri="{FF2B5EF4-FFF2-40B4-BE49-F238E27FC236}">
                  <a16:creationId xmlns="" xmlns:a16="http://schemas.microsoft.com/office/drawing/2014/main" id="{9860BC12-3A8F-4A6C-8AF3-106197A00FE7}"/>
                </a:ext>
              </a:extLst>
            </p:cNvPr>
            <p:cNvSpPr/>
            <p:nvPr/>
          </p:nvSpPr>
          <p:spPr>
            <a:xfrm rot="10800000" flipH="1" flipV="1">
              <a:off x="4587663" y="1831181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4382EE82-0121-47C2-A8CC-408E769B78A4}"/>
                </a:ext>
              </a:extLst>
            </p:cNvPr>
            <p:cNvSpPr/>
            <p:nvPr/>
          </p:nvSpPr>
          <p:spPr>
            <a:xfrm rot="10800000" flipH="1" flipV="1">
              <a:off x="2438748" y="4947836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2448772A-D2EE-4718-B4F1-2BDFA862B103}"/>
                </a:ext>
              </a:extLst>
            </p:cNvPr>
            <p:cNvSpPr/>
            <p:nvPr/>
          </p:nvSpPr>
          <p:spPr>
            <a:xfrm rot="10800000" flipH="1" flipV="1">
              <a:off x="11130331" y="2416185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132EB41D-2B45-471C-B791-27D1B3409328}"/>
                </a:ext>
              </a:extLst>
            </p:cNvPr>
            <p:cNvSpPr/>
            <p:nvPr/>
          </p:nvSpPr>
          <p:spPr>
            <a:xfrm rot="10800000" flipH="1" flipV="1">
              <a:off x="8215191" y="6272714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223D8B8B-A1DB-4EEE-937C-64879C18454E}"/>
                </a:ext>
              </a:extLst>
            </p:cNvPr>
            <p:cNvSpPr/>
            <p:nvPr/>
          </p:nvSpPr>
          <p:spPr>
            <a:xfrm rot="10800000" flipH="1" flipV="1">
              <a:off x="3597140" y="1081136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7C2D8F35-3974-4759-9E08-1944D5C56848}"/>
                </a:ext>
              </a:extLst>
            </p:cNvPr>
            <p:cNvSpPr/>
            <p:nvPr/>
          </p:nvSpPr>
          <p:spPr>
            <a:xfrm rot="10800000" flipH="1" flipV="1">
              <a:off x="5080348" y="5561366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EA6DFD38-7ED8-438D-9FDD-8A86789A795F}"/>
                </a:ext>
              </a:extLst>
            </p:cNvPr>
            <p:cNvSpPr/>
            <p:nvPr/>
          </p:nvSpPr>
          <p:spPr>
            <a:xfrm rot="10800000" flipH="1" flipV="1">
              <a:off x="7256831" y="350015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60F79BC3-F492-48C4-8360-768A2ADC0340}"/>
                </a:ext>
              </a:extLst>
            </p:cNvPr>
            <p:cNvSpPr/>
            <p:nvPr/>
          </p:nvSpPr>
          <p:spPr>
            <a:xfrm rot="10800000" flipH="1" flipV="1">
              <a:off x="4341691" y="4206544"/>
              <a:ext cx="23461" cy="23461"/>
            </a:xfrm>
            <a:prstGeom prst="ellipse">
              <a:avLst/>
            </a:prstGeom>
            <a:grpFill/>
            <a:ln w="9525">
              <a:noFill/>
            </a:ln>
            <a:effectLst>
              <a:glow rad="88900">
                <a:schemeClr val="accent3">
                  <a:satMod val="175000"/>
                  <a:alpha val="3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61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6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6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30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9AE6-F3A3-490B-8AD8-CF08EDA550F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6D75F-37DB-4C13-BD48-0D1A2E1C89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C66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15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9AE6-F3A3-490B-8AD8-CF08EDA550F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6D75F-37DB-4C13-BD48-0D1A2E1C89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87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9AE6-F3A3-490B-8AD8-CF08EDA550F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6D75F-37DB-4C13-BD48-0D1A2E1C89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9AE6-F3A3-490B-8AD8-CF08EDA550F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6D75F-37DB-4C13-BD48-0D1A2E1C89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267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9AE6-F3A3-490B-8AD8-CF08EDA550F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6D75F-37DB-4C13-BD48-0D1A2E1C896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5" t="23650" r="25338" b="27857"/>
          <a:stretch/>
        </p:blipFill>
        <p:spPr>
          <a:xfrm rot="1097823">
            <a:off x="5360946" y="-548365"/>
            <a:ext cx="4391629" cy="221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2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9AE6-F3A3-490B-8AD8-CF08EDA550F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6D75F-37DB-4C13-BD48-0D1A2E1C89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76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348754" y="0"/>
            <a:ext cx="7795245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4" r="33374"/>
          <a:stretch/>
        </p:blipFill>
        <p:spPr>
          <a:xfrm>
            <a:off x="-19397" y="0"/>
            <a:ext cx="1368152" cy="51435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-19397" y="-9897"/>
            <a:ext cx="1368152" cy="51533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배지 12"/>
          <p:cNvSpPr/>
          <p:nvPr userDrawn="1"/>
        </p:nvSpPr>
        <p:spPr>
          <a:xfrm>
            <a:off x="124619" y="1984391"/>
            <a:ext cx="1063005" cy="288032"/>
          </a:xfrm>
          <a:prstGeom prst="plaque">
            <a:avLst/>
          </a:prstGeom>
          <a:ln w="12700">
            <a:solidFill>
              <a:schemeClr val="bg1"/>
            </a:solidFill>
          </a:ln>
          <a:effectLst>
            <a:outerShdw blurRad="88900" dist="12700" dir="10800000" algn="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2" t="31026" r="30193" b="8592"/>
          <a:stretch/>
        </p:blipFill>
        <p:spPr>
          <a:xfrm rot="21004576">
            <a:off x="-489564" y="-241656"/>
            <a:ext cx="2131995" cy="2347932"/>
          </a:xfrm>
          <a:prstGeom prst="rect">
            <a:avLst/>
          </a:prstGeom>
        </p:spPr>
      </p:pic>
      <p:cxnSp>
        <p:nvCxnSpPr>
          <p:cNvPr id="18" name="직선 연결선 17"/>
          <p:cNvCxnSpPr/>
          <p:nvPr userDrawn="1"/>
        </p:nvCxnSpPr>
        <p:spPr>
          <a:xfrm>
            <a:off x="190500" y="4720309"/>
            <a:ext cx="92710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63500" dist="12700" dir="5400000" algn="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190500" y="4969583"/>
            <a:ext cx="92710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63500" dist="12700" dir="16200000" algn="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201129" y="2005296"/>
            <a:ext cx="9271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endParaRPr lang="ko-KR" altLang="en-US" sz="1000" spc="0" baseline="0" dirty="0">
              <a:solidFill>
                <a:srgbClr val="462812"/>
              </a:solidFill>
              <a:latin typeface="Manrope Light" pitchFamily="2" charset="0"/>
              <a:ea typeface="210 수필명조 020" panose="02020603020101020101" pitchFamily="18" charset="-127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0"/>
          </p:nvPr>
        </p:nvSpPr>
        <p:spPr>
          <a:xfrm>
            <a:off x="190500" y="2005296"/>
            <a:ext cx="915987" cy="246221"/>
          </a:xfr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000" spc="0" baseline="0" dirty="0" smtClean="0">
                <a:solidFill>
                  <a:srgbClr val="462812"/>
                </a:solidFill>
                <a:latin typeface="Manrope Light" pitchFamily="2" charset="0"/>
                <a:ea typeface="210 수필명조 020" panose="02020603020101020101" pitchFamily="18" charset="-127"/>
              </a:defRPr>
            </a:lvl1pPr>
          </a:lstStyle>
          <a:p>
            <a:pPr marL="0" lvl="0" algn="dist"/>
            <a:endParaRPr lang="ko-KR" altLang="en-US" dirty="0"/>
          </a:p>
        </p:txBody>
      </p:sp>
      <p:sp>
        <p:nvSpPr>
          <p:cNvPr id="30" name="텍스트 개체 틀 26"/>
          <p:cNvSpPr>
            <a:spLocks noGrp="1"/>
          </p:cNvSpPr>
          <p:nvPr>
            <p:ph type="body" sz="quarter" idx="11"/>
          </p:nvPr>
        </p:nvSpPr>
        <p:spPr>
          <a:xfrm>
            <a:off x="185496" y="4720309"/>
            <a:ext cx="915987" cy="246221"/>
          </a:xfr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000" spc="0" baseline="0" dirty="0" smtClean="0">
                <a:solidFill>
                  <a:srgbClr val="462812"/>
                </a:solidFill>
                <a:latin typeface="Manrope Light" pitchFamily="2" charset="0"/>
                <a:ea typeface="210 수필명조 020" panose="02020603020101020101" pitchFamily="18" charset="-127"/>
              </a:defRPr>
            </a:lvl1pPr>
          </a:lstStyle>
          <a:p>
            <a:pPr marL="0" lvl="0" algn="dist"/>
            <a:endParaRPr lang="ko-KR" altLang="en-US" dirty="0"/>
          </a:p>
        </p:txBody>
      </p:sp>
      <p:sp>
        <p:nvSpPr>
          <p:cNvPr id="15" name="직사각형 14"/>
          <p:cNvSpPr/>
          <p:nvPr userDrawn="1"/>
        </p:nvSpPr>
        <p:spPr>
          <a:xfrm>
            <a:off x="1362943" y="-9898"/>
            <a:ext cx="7795245" cy="51435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1348755" y="0"/>
            <a:ext cx="0" cy="514350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outerShdw blurRad="88900" dist="12700" dir="10800000" sx="200000" sy="200000" algn="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-19398" y="-9898"/>
            <a:ext cx="9163397" cy="515339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88900" dist="12700" dir="10800000" algn="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29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9AE6-F3A3-490B-8AD8-CF08EDA550F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6D75F-37DB-4C13-BD48-0D1A2E1C896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4340"/>
            <a:ext cx="9158188" cy="51435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80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F9AE6-F3A3-490B-8AD8-CF08EDA550FD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6D75F-37DB-4C13-BD48-0D1A2E1C896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7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9.png"/><Relationship Id="rId21" Type="http://schemas.openxmlformats.org/officeDocument/2006/relationships/image" Target="../media/image36.png"/><Relationship Id="rId7" Type="http://schemas.microsoft.com/office/2007/relationships/hdphoto" Target="../media/hdphoto1.wdp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8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20.jpe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" b="11200"/>
          <a:stretch/>
        </p:blipFill>
        <p:spPr>
          <a:xfrm>
            <a:off x="0" y="0"/>
            <a:ext cx="9144000" cy="530805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0"/>
            <a:ext cx="9144000" cy="5308054"/>
          </a:xfrm>
          <a:prstGeom prst="rect">
            <a:avLst/>
          </a:prstGeom>
          <a:solidFill>
            <a:srgbClr val="4FD1FF">
              <a:alpha val="3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rope" pitchFamily="2" charset="0"/>
            </a:endParaRPr>
          </a:p>
        </p:txBody>
      </p:sp>
      <p:sp>
        <p:nvSpPr>
          <p:cNvPr id="19" name="타원 18"/>
          <p:cNvSpPr/>
          <p:nvPr/>
        </p:nvSpPr>
        <p:spPr>
          <a:xfrm flipV="1">
            <a:off x="6732240" y="1059582"/>
            <a:ext cx="36000" cy="36000"/>
          </a:xfrm>
          <a:prstGeom prst="ellipse">
            <a:avLst/>
          </a:prstGeom>
          <a:gradFill>
            <a:gsLst>
              <a:gs pos="100000">
                <a:schemeClr val="accent3">
                  <a:lumMod val="20000"/>
                  <a:lumOff val="80000"/>
                </a:schemeClr>
              </a:gs>
              <a:gs pos="0">
                <a:schemeClr val="accent3">
                  <a:lumMod val="50000"/>
                </a:schemeClr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rope" pitchFamily="2" charset="0"/>
            </a:endParaRPr>
          </a:p>
        </p:txBody>
      </p:sp>
      <p:sp>
        <p:nvSpPr>
          <p:cNvPr id="20" name="타원 19"/>
          <p:cNvSpPr/>
          <p:nvPr/>
        </p:nvSpPr>
        <p:spPr>
          <a:xfrm flipV="1">
            <a:off x="2627111" y="1095582"/>
            <a:ext cx="36000" cy="36000"/>
          </a:xfrm>
          <a:prstGeom prst="ellipse">
            <a:avLst/>
          </a:prstGeom>
          <a:gradFill>
            <a:gsLst>
              <a:gs pos="100000">
                <a:schemeClr val="accent3">
                  <a:lumMod val="20000"/>
                  <a:lumOff val="80000"/>
                </a:schemeClr>
              </a:gs>
              <a:gs pos="0">
                <a:schemeClr val="accent3">
                  <a:lumMod val="50000"/>
                </a:schemeClr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rope" pitchFamily="2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941168" y="345649"/>
            <a:ext cx="5261664" cy="4452202"/>
            <a:chOff x="1812209" y="426066"/>
            <a:chExt cx="5261664" cy="4452202"/>
          </a:xfrm>
        </p:grpSpPr>
        <p:sp>
          <p:nvSpPr>
            <p:cNvPr id="6" name="타원 5"/>
            <p:cNvSpPr/>
            <p:nvPr/>
          </p:nvSpPr>
          <p:spPr>
            <a:xfrm flipV="1">
              <a:off x="3218404" y="426066"/>
              <a:ext cx="65861" cy="65861"/>
            </a:xfrm>
            <a:prstGeom prst="ellipse">
              <a:avLst/>
            </a:prstGeom>
            <a:gradFill>
              <a:gsLst>
                <a:gs pos="100000">
                  <a:schemeClr val="accent3">
                    <a:lumMod val="20000"/>
                    <a:lumOff val="80000"/>
                  </a:schemeClr>
                </a:gs>
                <a:gs pos="0">
                  <a:schemeClr val="accent3">
                    <a:lumMod val="50000"/>
                  </a:schemeClr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rope" pitchFamily="2" charset="0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 flipV="1">
              <a:off x="6818804" y="3666426"/>
              <a:ext cx="65861" cy="65861"/>
            </a:xfrm>
            <a:prstGeom prst="ellipse">
              <a:avLst/>
            </a:prstGeom>
            <a:gradFill>
              <a:gsLst>
                <a:gs pos="100000">
                  <a:schemeClr val="accent3">
                    <a:lumMod val="20000"/>
                    <a:lumOff val="80000"/>
                  </a:schemeClr>
                </a:gs>
                <a:gs pos="0">
                  <a:schemeClr val="accent3">
                    <a:lumMod val="50000"/>
                  </a:schemeClr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rope" pitchFamily="2" charset="0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 flipV="1">
              <a:off x="3212257" y="4812407"/>
              <a:ext cx="65861" cy="65861"/>
            </a:xfrm>
            <a:prstGeom prst="ellipse">
              <a:avLst/>
            </a:prstGeom>
            <a:gradFill>
              <a:gsLst>
                <a:gs pos="100000">
                  <a:schemeClr val="accent3">
                    <a:lumMod val="20000"/>
                    <a:lumOff val="80000"/>
                  </a:schemeClr>
                </a:gs>
                <a:gs pos="0">
                  <a:schemeClr val="accent3">
                    <a:lumMod val="50000"/>
                  </a:schemeClr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rope" pitchFamily="2" charset="0"/>
              </a:endParaRPr>
            </a:p>
          </p:txBody>
        </p:sp>
        <p:sp>
          <p:nvSpPr>
            <p:cNvPr id="9" name="타원 9"/>
            <p:cNvSpPr/>
            <p:nvPr/>
          </p:nvSpPr>
          <p:spPr>
            <a:xfrm flipV="1">
              <a:off x="2490416" y="2480098"/>
              <a:ext cx="3905250" cy="2196702"/>
            </a:xfrm>
            <a:custGeom>
              <a:avLst/>
              <a:gdLst>
                <a:gd name="connsiteX0" fmla="*/ 0 w 3905250"/>
                <a:gd name="connsiteY0" fmla="*/ 1952625 h 3905250"/>
                <a:gd name="connsiteX1" fmla="*/ 1952625 w 3905250"/>
                <a:gd name="connsiteY1" fmla="*/ 0 h 3905250"/>
                <a:gd name="connsiteX2" fmla="*/ 3905250 w 3905250"/>
                <a:gd name="connsiteY2" fmla="*/ 1952625 h 3905250"/>
                <a:gd name="connsiteX3" fmla="*/ 1952625 w 3905250"/>
                <a:gd name="connsiteY3" fmla="*/ 3905250 h 3905250"/>
                <a:gd name="connsiteX4" fmla="*/ 0 w 3905250"/>
                <a:gd name="connsiteY4" fmla="*/ 1952625 h 3905250"/>
                <a:gd name="connsiteX0" fmla="*/ 0 w 3905250"/>
                <a:gd name="connsiteY0" fmla="*/ 1952625 h 2196702"/>
                <a:gd name="connsiteX1" fmla="*/ 1952625 w 3905250"/>
                <a:gd name="connsiteY1" fmla="*/ 0 h 2196702"/>
                <a:gd name="connsiteX2" fmla="*/ 3905250 w 3905250"/>
                <a:gd name="connsiteY2" fmla="*/ 1952625 h 2196702"/>
                <a:gd name="connsiteX3" fmla="*/ 0 w 3905250"/>
                <a:gd name="connsiteY3" fmla="*/ 1952625 h 219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0" h="2196702">
                  <a:moveTo>
                    <a:pt x="0" y="1952625"/>
                  </a:moveTo>
                  <a:cubicBezTo>
                    <a:pt x="0" y="874220"/>
                    <a:pt x="874220" y="0"/>
                    <a:pt x="1952625" y="0"/>
                  </a:cubicBezTo>
                  <a:cubicBezTo>
                    <a:pt x="3031030" y="0"/>
                    <a:pt x="3905250" y="874220"/>
                    <a:pt x="3905250" y="1952625"/>
                  </a:cubicBezTo>
                  <a:cubicBezTo>
                    <a:pt x="3579813" y="2278062"/>
                    <a:pt x="325437" y="2278062"/>
                    <a:pt x="0" y="1952625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76000">
                  <a:srgbClr val="AC665F">
                    <a:alpha val="0"/>
                  </a:srgbClr>
                </a:gs>
              </a:gsLst>
              <a:lin ang="5400000" scaled="0"/>
            </a:gradFill>
            <a:ln w="63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latin typeface="Manrope" pitchFamily="2" charset="0"/>
              </a:endParaRPr>
            </a:p>
          </p:txBody>
        </p:sp>
        <p:sp>
          <p:nvSpPr>
            <p:cNvPr id="10" name="원호 9"/>
            <p:cNvSpPr/>
            <p:nvPr/>
          </p:nvSpPr>
          <p:spPr>
            <a:xfrm flipV="1">
              <a:off x="2483768" y="771550"/>
              <a:ext cx="3905250" cy="3905250"/>
            </a:xfrm>
            <a:prstGeom prst="arc">
              <a:avLst>
                <a:gd name="adj1" fmla="val 11526468"/>
                <a:gd name="adj2" fmla="val 20843581"/>
              </a:avLst>
            </a:prstGeom>
            <a:noFill/>
            <a:ln w="15875" cap="rnd">
              <a:gradFill>
                <a:gsLst>
                  <a:gs pos="100000">
                    <a:schemeClr val="accent3">
                      <a:lumMod val="20000"/>
                      <a:lumOff val="8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1"/>
              </a:gradFill>
              <a:prstDash val="solid"/>
              <a:headEnd type="diamond"/>
              <a:tailEnd type="diamond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rope" pitchFamily="2" charset="0"/>
              </a:endParaRPr>
            </a:p>
          </p:txBody>
        </p:sp>
        <p:sp>
          <p:nvSpPr>
            <p:cNvPr id="11" name="Title 1"/>
            <p:cNvSpPr txBox="1">
              <a:spLocks/>
            </p:cNvSpPr>
            <p:nvPr/>
          </p:nvSpPr>
          <p:spPr>
            <a:xfrm>
              <a:off x="1812209" y="2302800"/>
              <a:ext cx="5261664" cy="842750"/>
            </a:xfrm>
            <a:prstGeom prst="rect">
              <a:avLst/>
            </a:prstGeom>
            <a:noFill/>
          </p:spPr>
          <p:txBody>
            <a:bodyPr anchor="ctr">
              <a:normAutofit/>
            </a:bodyPr>
            <a:lstStyle>
              <a:lvl1pPr algn="dist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buNone/>
                <a:defRPr sz="3600" b="0" kern="1200">
                  <a:ln w="15875">
                    <a:noFill/>
                  </a:ln>
                  <a:gradFill flip="none" rotWithShape="1">
                    <a:gsLst>
                      <a:gs pos="0">
                        <a:srgbClr val="FFFEFC"/>
                      </a:gs>
                      <a:gs pos="100000">
                        <a:srgbClr val="FCE28B">
                          <a:lumMod val="39000"/>
                          <a:lumOff val="61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gradFill flip="none" rotWithShape="1">
                    <a:gsLst>
                      <a:gs pos="0">
                        <a:srgbClr val="FFFEFC"/>
                      </a:gs>
                      <a:gs pos="100000">
                        <a:schemeClr val="accent3">
                          <a:lumMod val="40000"/>
                          <a:lumOff val="60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atin typeface="Manrope SemiBold" pitchFamily="2" charset="0"/>
                </a:rPr>
                <a:t>TEAM SEED</a:t>
              </a:r>
              <a:endParaRPr lang="en-US" dirty="0"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40000"/>
                        <a:lumOff val="6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Manrope SemiBold" pitchFamily="2" charset="0"/>
              </a:endParaRPr>
            </a:p>
          </p:txBody>
        </p: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3019072" y="1911411"/>
              <a:ext cx="2783842" cy="3697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dist" defTabSz="914400" rtl="0" eaLnBrk="1" latin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1400" b="0" kern="1200">
                  <a:ln w="15875">
                    <a:noFill/>
                  </a:ln>
                  <a:gradFill flip="none" rotWithShape="1">
                    <a:gsLst>
                      <a:gs pos="0">
                        <a:srgbClr val="FFFEFC"/>
                      </a:gs>
                      <a:gs pos="100000">
                        <a:srgbClr val="FCE28B">
                          <a:lumMod val="39000"/>
                          <a:lumOff val="61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Manrope" pitchFamily="2" charset="0"/>
                </a:rPr>
                <a:t>FINAL PROJECT</a:t>
              </a:r>
              <a:endParaRPr lang="en-US" dirty="0"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40000"/>
                        <a:lumOff val="6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Manrope" pitchFamily="2" charset="0"/>
              </a:endParaRPr>
            </a:p>
          </p:txBody>
        </p:sp>
        <p:sp>
          <p:nvSpPr>
            <p:cNvPr id="13" name="텍스트 개체 틀 8"/>
            <p:cNvSpPr txBox="1">
              <a:spLocks/>
            </p:cNvSpPr>
            <p:nvPr/>
          </p:nvSpPr>
          <p:spPr>
            <a:xfrm>
              <a:off x="3064793" y="3189995"/>
              <a:ext cx="2743200" cy="3135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defPPr>
                <a:defRPr lang="ko-KR"/>
              </a:defPPr>
              <a:lvl1pPr marL="0" indent="0" algn="dist" defTabSz="914400" rtl="0" eaLnBrk="1" latinLnBrk="1" hangingPunct="1">
                <a:buNone/>
                <a:defRPr sz="1200" b="0" kern="1200">
                  <a:ln w="15875">
                    <a:noFill/>
                  </a:ln>
                  <a:gradFill flip="none" rotWithShape="1">
                    <a:gsLst>
                      <a:gs pos="0">
                        <a:srgbClr val="FFFEFC"/>
                      </a:gs>
                      <a:gs pos="100000">
                        <a:srgbClr val="FCE28B">
                          <a:lumMod val="39000"/>
                          <a:lumOff val="61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gradFill flip="none" rotWithShape="1">
                    <a:gsLst>
                      <a:gs pos="0">
                        <a:srgbClr val="FFFEFC"/>
                      </a:gs>
                      <a:gs pos="100000">
                        <a:schemeClr val="accent3">
                          <a:lumMod val="40000"/>
                          <a:lumOff val="6000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atin typeface="Manrope" pitchFamily="2" charset="0"/>
                </a:rPr>
                <a:t>ANNOUNCEMENT</a:t>
              </a:r>
            </a:p>
          </p:txBody>
        </p:sp>
        <p:sp>
          <p:nvSpPr>
            <p:cNvPr id="14" name="원호 13"/>
            <p:cNvSpPr/>
            <p:nvPr/>
          </p:nvSpPr>
          <p:spPr>
            <a:xfrm flipV="1">
              <a:off x="2483768" y="771550"/>
              <a:ext cx="3905250" cy="3905250"/>
            </a:xfrm>
            <a:prstGeom prst="arc">
              <a:avLst>
                <a:gd name="adj1" fmla="val 3839032"/>
                <a:gd name="adj2" fmla="val 10053991"/>
              </a:avLst>
            </a:prstGeom>
            <a:noFill/>
            <a:ln w="15875" cap="rnd">
              <a:gradFill>
                <a:gsLst>
                  <a:gs pos="100000">
                    <a:schemeClr val="accent3">
                      <a:lumMod val="40000"/>
                      <a:lumOff val="6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1"/>
              </a:gradFill>
              <a:prstDash val="solid"/>
              <a:headEnd type="diamond" w="sm" len="sm"/>
              <a:tailEnd type="diamond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rope" pitchFamily="2" charset="0"/>
              </a:endParaRPr>
            </a:p>
          </p:txBody>
        </p:sp>
        <p:sp>
          <p:nvSpPr>
            <p:cNvPr id="15" name="원호 14"/>
            <p:cNvSpPr/>
            <p:nvPr/>
          </p:nvSpPr>
          <p:spPr>
            <a:xfrm flipV="1">
              <a:off x="2483768" y="771550"/>
              <a:ext cx="3905250" cy="3905250"/>
            </a:xfrm>
            <a:prstGeom prst="arc">
              <a:avLst>
                <a:gd name="adj1" fmla="val 1307809"/>
                <a:gd name="adj2" fmla="val 3434644"/>
              </a:avLst>
            </a:prstGeom>
            <a:noFill/>
            <a:ln w="15875" cap="rnd">
              <a:gradFill>
                <a:gsLst>
                  <a:gs pos="100000">
                    <a:schemeClr val="accent3">
                      <a:lumMod val="40000"/>
                      <a:lumOff val="60000"/>
                    </a:schemeClr>
                  </a:gs>
                  <a:gs pos="0">
                    <a:schemeClr val="accent3">
                      <a:lumMod val="50000"/>
                    </a:schemeClr>
                  </a:gs>
                </a:gsLst>
                <a:lin ang="5400000" scaled="1"/>
              </a:gradFill>
              <a:prstDash val="solid"/>
              <a:headEnd type="diamond"/>
              <a:tailEnd type="diamond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rope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5508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90500" y="2005296"/>
            <a:ext cx="915987" cy="246221"/>
          </a:xfrm>
        </p:spPr>
        <p:txBody>
          <a:bodyPr/>
          <a:lstStyle/>
          <a:p>
            <a:pPr algn="dist">
              <a:spcBef>
                <a:spcPct val="0"/>
              </a:spcBef>
            </a:pPr>
            <a:r>
              <a:rPr lang="ko-KR" altLang="en-US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210 수필명조 020" panose="02020603020101020101" pitchFamily="18" charset="-127"/>
              </a:rPr>
              <a:t>화면 정의서</a:t>
            </a:r>
            <a:endParaRPr lang="en-US" altLang="ko-KR" b="1" dirty="0">
              <a:ln w="15875">
                <a:solidFill>
                  <a:sysClr val="window" lastClr="FFFFFF">
                    <a:alpha val="0"/>
                  </a:sysClr>
                </a:solidFill>
              </a:ln>
              <a:gradFill flip="none" rotWithShape="1">
                <a:gsLst>
                  <a:gs pos="0">
                    <a:srgbClr val="FFFEFC"/>
                  </a:gs>
                  <a:gs pos="100000">
                    <a:schemeClr val="accent3">
                      <a:lumMod val="15000"/>
                      <a:lumOff val="85000"/>
                    </a:schemeClr>
                  </a:gs>
                </a:gsLst>
                <a:lin ang="2700000" scaled="1"/>
                <a:tileRect/>
              </a:gradFill>
              <a:latin typeface="210 수필명조 020" panose="0202060302010102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dist"/>
            <a:r>
              <a:rPr lang="en-US" altLang="ko-KR" dirty="0"/>
              <a:t>GAIA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0E3DCF1-7CCC-46E6-B2A8-92C1541D43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5085"/>
            <a:ext cx="6970764" cy="485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666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E056D13-0D32-422C-88B5-449E48B338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5" b="50000"/>
          <a:stretch/>
        </p:blipFill>
        <p:spPr>
          <a:xfrm>
            <a:off x="-2054" y="-9977"/>
            <a:ext cx="9146054" cy="5153477"/>
          </a:xfrm>
          <a:custGeom>
            <a:avLst/>
            <a:gdLst>
              <a:gd name="connsiteX0" fmla="*/ 0 w 9128348"/>
              <a:gd name="connsiteY0" fmla="*/ 0 h 4743450"/>
              <a:gd name="connsiteX1" fmla="*/ 9128348 w 9128348"/>
              <a:gd name="connsiteY1" fmla="*/ 0 h 4743450"/>
              <a:gd name="connsiteX2" fmla="*/ 9128348 w 9128348"/>
              <a:gd name="connsiteY2" fmla="*/ 4743450 h 4743450"/>
              <a:gd name="connsiteX3" fmla="*/ 0 w 9128348"/>
              <a:gd name="connsiteY3" fmla="*/ 4743450 h 474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8348" h="4743450">
                <a:moveTo>
                  <a:pt x="0" y="0"/>
                </a:moveTo>
                <a:lnTo>
                  <a:pt x="9128348" y="0"/>
                </a:lnTo>
                <a:lnTo>
                  <a:pt x="9128348" y="4743450"/>
                </a:lnTo>
                <a:lnTo>
                  <a:pt x="0" y="4743450"/>
                </a:lnTo>
                <a:close/>
              </a:path>
            </a:pathLst>
          </a:custGeom>
          <a:noFill/>
          <a:ln w="3175" cap="flat" cmpd="sng" algn="ctr">
            <a:noFill/>
            <a:prstDash val="solid"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6489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4">
            <a:extLst>
              <a:ext uri="{FF2B5EF4-FFF2-40B4-BE49-F238E27FC236}">
                <a16:creationId xmlns="" xmlns:a16="http://schemas.microsoft.com/office/drawing/2014/main" id="{500DAF77-0D7E-4282-B2ED-B677BF36EC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5" b="1243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</p:pic>
      <p:sp>
        <p:nvSpPr>
          <p:cNvPr id="7" name="부제목 6">
            <a:extLst>
              <a:ext uri="{FF2B5EF4-FFF2-40B4-BE49-F238E27FC236}">
                <a16:creationId xmlns="" xmlns:a16="http://schemas.microsoft.com/office/drawing/2014/main" id="{DE320BC3-4876-4D2C-81DF-25298E34F8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dist">
              <a:buNone/>
            </a:pPr>
            <a:r>
              <a:rPr lang="en-US" sz="1200" dirty="0">
                <a:latin typeface="Manrope SemiBold" pitchFamily="2" charset="0"/>
              </a:rPr>
              <a:t>COMING SOON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EEB0BE43-EE9F-4956-BDDF-9A2BAE089F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1681" y="2013272"/>
            <a:ext cx="5769274" cy="1205897"/>
          </a:xfrm>
        </p:spPr>
        <p:txBody>
          <a:bodyPr/>
          <a:lstStyle/>
          <a:p>
            <a:pPr marL="0" indent="0" algn="dist">
              <a:spcBef>
                <a:spcPct val="0"/>
              </a:spcBef>
              <a:buNone/>
            </a:pPr>
            <a:r>
              <a:rPr lang="en-US" sz="400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20000"/>
                        <a:lumOff val="8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Manrope SemiBold" pitchFamily="2" charset="0"/>
                <a:ea typeface="+mj-ea"/>
                <a:cs typeface="+mj-cs"/>
              </a:rPr>
              <a:t>TEAM SEED’s GAIA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D4CD122-52AC-43F8-A6A3-F023212359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763688" y="3228238"/>
            <a:ext cx="5616624" cy="222647"/>
          </a:xfrm>
        </p:spPr>
        <p:txBody>
          <a:bodyPr/>
          <a:lstStyle/>
          <a:p>
            <a:r>
              <a:rPr lang="en-US" sz="1000" dirty="0">
                <a:solidFill>
                  <a:schemeClr val="bg1">
                    <a:alpha val="80000"/>
                  </a:schemeClr>
                </a:solidFill>
                <a:latin typeface="Manrope SemiBold" pitchFamily="2" charset="0"/>
              </a:rPr>
              <a:t>Designed &amp; Presented By Robin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01831D71-E339-4243-AFA8-28FCD3FC31C9}"/>
              </a:ext>
            </a:extLst>
          </p:cNvPr>
          <p:cNvCxnSpPr/>
          <p:nvPr/>
        </p:nvCxnSpPr>
        <p:spPr>
          <a:xfrm>
            <a:off x="490375" y="2980387"/>
            <a:ext cx="8169406" cy="0"/>
          </a:xfrm>
          <a:prstGeom prst="line">
            <a:avLst/>
          </a:prstGeom>
          <a:ln w="3175" cap="rnd">
            <a:solidFill>
              <a:schemeClr val="bg1">
                <a:alpha val="4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C7BD38DC-F9FE-47DB-8E0A-7815CEA747FB}"/>
              </a:ext>
            </a:extLst>
          </p:cNvPr>
          <p:cNvCxnSpPr/>
          <p:nvPr/>
        </p:nvCxnSpPr>
        <p:spPr>
          <a:xfrm>
            <a:off x="490375" y="2239448"/>
            <a:ext cx="8169406" cy="0"/>
          </a:xfrm>
          <a:prstGeom prst="line">
            <a:avLst/>
          </a:prstGeom>
          <a:ln w="3175" cap="rnd">
            <a:solidFill>
              <a:schemeClr val="bg1">
                <a:alpha val="4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793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/>
          <p:cNvSpPr txBox="1">
            <a:spLocks/>
          </p:cNvSpPr>
          <p:nvPr/>
        </p:nvSpPr>
        <p:spPr>
          <a:xfrm>
            <a:off x="1115616" y="1045038"/>
            <a:ext cx="1899733" cy="1886752"/>
          </a:xfrm>
          <a:prstGeom prst="rect">
            <a:avLst/>
          </a:prstGeom>
          <a:noFill/>
          <a:ln w="50800" cap="flat">
            <a:solidFill>
              <a:sysClr val="window" lastClr="FFFFFF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 algn="l" defTabSz="914400" rtl="0" eaLnBrk="1" latinLnBrk="1" hangingPunct="1">
              <a:lnSpc>
                <a:spcPct val="200000"/>
              </a:lnSpc>
              <a:spcBef>
                <a:spcPct val="0"/>
              </a:spcBef>
              <a:buNone/>
              <a:defRPr lang="ko-KR" altLang="en-US" sz="2400" b="1" kern="1200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latin typeface="Manrope" pitchFamily="2" charset="0"/>
                <a:ea typeface="KoPub돋움체 Light"/>
              </a:rPr>
              <a:t>ALL</a:t>
            </a:r>
            <a:r>
              <a:rPr kumimoji="0" lang="en-US" altLang="ko-KR" sz="2400" b="1" i="0" u="none" strike="noStrike" kern="1200" cap="none" spc="0" normalizeH="0" baseline="0" noProof="0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Manrope" pitchFamily="2" charset="0"/>
                <a:ea typeface="KoPub돋움체 Light"/>
              </a:rPr>
              <a:t/>
            </a:r>
            <a:br>
              <a:rPr kumimoji="0" lang="en-US" altLang="ko-KR" sz="2400" b="1" i="0" u="none" strike="noStrike" kern="1200" cap="none" spc="0" normalizeH="0" baseline="0" noProof="0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Manrope" pitchFamily="2" charset="0"/>
                <a:ea typeface="KoPub돋움체 Light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Manrope" pitchFamily="2" charset="0"/>
                <a:ea typeface="KoPub돋움체 Light"/>
              </a:rPr>
              <a:t/>
            </a:r>
            <a:br>
              <a:rPr kumimoji="0" lang="en-US" altLang="ko-KR" sz="2400" b="1" i="0" u="none" strike="noStrike" kern="1200" cap="none" spc="0" normalizeH="0" baseline="0" noProof="0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Manrope" pitchFamily="2" charset="0"/>
                <a:ea typeface="KoPub돋움체 Light"/>
              </a:rPr>
            </a:br>
            <a:r>
              <a:rPr lang="en-US" altLang="ko-KR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latin typeface="Manrope" pitchFamily="2" charset="0"/>
                <a:ea typeface="KoPub돋움체 Light"/>
              </a:rPr>
              <a:t>OF</a:t>
            </a:r>
            <a:endParaRPr kumimoji="0" lang="en-US" altLang="ko-KR" sz="2400" b="1" i="0" u="none" strike="noStrike" kern="1200" cap="none" spc="0" normalizeH="0" baseline="0" noProof="0" dirty="0">
              <a:ln w="15875">
                <a:solidFill>
                  <a:sysClr val="window" lastClr="FFFFFF">
                    <a:alpha val="0"/>
                  </a:sysClr>
                </a:solidFill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Manrope" pitchFamily="2" charset="0"/>
              <a:ea typeface="KoPub돋움체 Light"/>
            </a:endParaRPr>
          </a:p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 w="15875">
                <a:solidFill>
                  <a:sysClr val="window" lastClr="FFFFFF">
                    <a:alpha val="0"/>
                  </a:sysClr>
                </a:solidFill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Manrope" pitchFamily="2" charset="0"/>
              <a:ea typeface="KoPub돋움체 Light"/>
            </a:endParaRPr>
          </a:p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latin typeface="Manrope" pitchFamily="2" charset="0"/>
                <a:ea typeface="KoPub돋움체 Light"/>
              </a:rPr>
              <a:t>PMS</a:t>
            </a:r>
            <a:endParaRPr kumimoji="0" lang="en-US" altLang="en-US" sz="2400" b="1" i="0" u="none" strike="noStrike" kern="1200" cap="none" spc="0" normalizeH="0" baseline="0" noProof="0" dirty="0">
              <a:ln w="15875">
                <a:solidFill>
                  <a:sysClr val="window" lastClr="FFFFFF">
                    <a:alpha val="0"/>
                  </a:sysClr>
                </a:solidFill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effectLst/>
              <a:uLnTx/>
              <a:uFillTx/>
              <a:latin typeface="Manrope" pitchFamily="2" charset="0"/>
              <a:ea typeface="KoPub돋움체 Ligh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076056" y="1045038"/>
            <a:ext cx="2712411" cy="3053424"/>
            <a:chOff x="5466723" y="1131590"/>
            <a:chExt cx="2712411" cy="3053424"/>
          </a:xfrm>
        </p:grpSpPr>
        <p:sp>
          <p:nvSpPr>
            <p:cNvPr id="6" name="직사각형 5"/>
            <p:cNvSpPr/>
            <p:nvPr/>
          </p:nvSpPr>
          <p:spPr>
            <a:xfrm>
              <a:off x="5580112" y="1131590"/>
              <a:ext cx="2599022" cy="3053424"/>
            </a:xfrm>
            <a:prstGeom prst="rect">
              <a:avLst/>
            </a:prstGeom>
            <a:noFill/>
            <a:ln w="50800" cap="flat">
              <a:noFill/>
              <a:miter lim="800000"/>
            </a:ln>
          </p:spPr>
          <p:txBody>
            <a:bodyPr vert="horz" lIns="180000" tIns="144000" rIns="180000" bIns="144000" rtlCol="0" anchor="t" anchorCtr="0">
              <a:noAutofit/>
            </a:bodyPr>
            <a:lstStyle/>
            <a:p>
              <a:pPr algn="dist">
                <a:spcBef>
                  <a:spcPct val="0"/>
                </a:spcBef>
              </a:pPr>
              <a:r>
                <a:rPr lang="ko-KR" altLang="en-US" sz="1600" b="1" dirty="0">
                  <a:ln w="15875">
                    <a:solidFill>
                      <a:sysClr val="window" lastClr="FFFFFF">
                        <a:alpha val="0"/>
                      </a:sysClr>
                    </a:solidFill>
                  </a:ln>
                  <a:gradFill flip="none" rotWithShape="1">
                    <a:gsLst>
                      <a:gs pos="0">
                        <a:srgbClr val="FFFEFC"/>
                      </a:gs>
                      <a:gs pos="100000">
                        <a:schemeClr val="accent3">
                          <a:lumMod val="15000"/>
                          <a:lumOff val="85000"/>
                        </a:schemeClr>
                      </a:gs>
                    </a:gsLst>
                    <a:lin ang="2700000" scaled="1"/>
                    <a:tileRect/>
                  </a:gra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+mj-cs"/>
                </a:rPr>
                <a:t>팀</a:t>
              </a:r>
              <a:r>
                <a:rPr lang="en-US" altLang="ko-KR" sz="1600" b="1" dirty="0">
                  <a:ln w="15875">
                    <a:solidFill>
                      <a:sysClr val="window" lastClr="FFFFFF">
                        <a:alpha val="0"/>
                      </a:sysClr>
                    </a:solidFill>
                  </a:ln>
                  <a:gradFill flip="none" rotWithShape="1">
                    <a:gsLst>
                      <a:gs pos="0">
                        <a:srgbClr val="FFFEFC"/>
                      </a:gs>
                      <a:gs pos="100000">
                        <a:schemeClr val="accent3">
                          <a:lumMod val="15000"/>
                          <a:lumOff val="85000"/>
                        </a:schemeClr>
                      </a:gs>
                    </a:gsLst>
                    <a:lin ang="2700000" scaled="1"/>
                    <a:tileRect/>
                  </a:gra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+mj-cs"/>
                </a:rPr>
                <a:t>SEED</a:t>
              </a:r>
              <a:r>
                <a:rPr lang="ko-KR" altLang="en-US" sz="1600" b="1" dirty="0">
                  <a:ln w="15875">
                    <a:solidFill>
                      <a:sysClr val="window" lastClr="FFFFFF">
                        <a:alpha val="0"/>
                      </a:sysClr>
                    </a:solidFill>
                  </a:ln>
                  <a:gradFill flip="none" rotWithShape="1">
                    <a:gsLst>
                      <a:gs pos="0">
                        <a:srgbClr val="FFFEFC"/>
                      </a:gs>
                      <a:gs pos="100000">
                        <a:schemeClr val="accent3">
                          <a:lumMod val="15000"/>
                          <a:lumOff val="85000"/>
                        </a:schemeClr>
                      </a:gs>
                    </a:gsLst>
                    <a:lin ang="2700000" scaled="1"/>
                    <a:tileRect/>
                  </a:gra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+mj-cs"/>
                </a:rPr>
                <a:t>소개</a:t>
              </a:r>
              <a:endParaRPr lang="en-US" altLang="ko-KR" sz="1600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KoPub돋움체 Light" panose="00000300000000000000" pitchFamily="2" charset="-127"/>
                <a:ea typeface="KoPub돋움체 Light" panose="00000300000000000000" pitchFamily="2" charset="-127"/>
                <a:cs typeface="+mj-cs"/>
              </a:endParaRPr>
            </a:p>
            <a:p>
              <a:pPr algn="dist">
                <a:spcBef>
                  <a:spcPct val="0"/>
                </a:spcBef>
              </a:pPr>
              <a:endParaRPr lang="en-US" altLang="ko-KR" sz="1600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KoPub돋움체 Light" panose="00000300000000000000" pitchFamily="2" charset="-127"/>
                <a:ea typeface="KoPub돋움체 Light" panose="00000300000000000000" pitchFamily="2" charset="-127"/>
                <a:cs typeface="+mj-cs"/>
              </a:endParaRPr>
            </a:p>
            <a:p>
              <a:pPr algn="dist">
                <a:spcBef>
                  <a:spcPct val="0"/>
                </a:spcBef>
              </a:pPr>
              <a:r>
                <a:rPr lang="ko-KR" altLang="en-US" sz="1600" b="1" dirty="0">
                  <a:ln w="15875">
                    <a:solidFill>
                      <a:sysClr val="window" lastClr="FFFFFF">
                        <a:alpha val="0"/>
                      </a:sysClr>
                    </a:solidFill>
                  </a:ln>
                  <a:gradFill flip="none" rotWithShape="1">
                    <a:gsLst>
                      <a:gs pos="0">
                        <a:srgbClr val="FFFEFC"/>
                      </a:gs>
                      <a:gs pos="100000">
                        <a:schemeClr val="accent3">
                          <a:lumMod val="15000"/>
                          <a:lumOff val="85000"/>
                        </a:schemeClr>
                      </a:gs>
                    </a:gsLst>
                    <a:lin ang="2700000" scaled="1"/>
                    <a:tileRect/>
                  </a:gra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+mj-cs"/>
                </a:rPr>
                <a:t>프로젝트 기획</a:t>
              </a:r>
              <a:endParaRPr lang="en-US" altLang="ko-KR" sz="1600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KoPub돋움체 Light" panose="00000300000000000000" pitchFamily="2" charset="-127"/>
                <a:ea typeface="KoPub돋움체 Light" panose="00000300000000000000" pitchFamily="2" charset="-127"/>
                <a:cs typeface="+mj-cs"/>
              </a:endParaRPr>
            </a:p>
            <a:p>
              <a:pPr algn="dist">
                <a:spcBef>
                  <a:spcPct val="0"/>
                </a:spcBef>
              </a:pPr>
              <a:endParaRPr lang="en-US" altLang="ko-KR" sz="1600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KoPub돋움체 Light" panose="00000300000000000000" pitchFamily="2" charset="-127"/>
                <a:ea typeface="KoPub돋움체 Light" panose="00000300000000000000" pitchFamily="2" charset="-127"/>
                <a:cs typeface="+mj-cs"/>
              </a:endParaRPr>
            </a:p>
            <a:p>
              <a:pPr algn="dist">
                <a:spcBef>
                  <a:spcPct val="0"/>
                </a:spcBef>
              </a:pPr>
              <a:r>
                <a:rPr lang="ko-KR" altLang="en-US" sz="1600" b="1" dirty="0">
                  <a:ln w="15875">
                    <a:solidFill>
                      <a:sysClr val="window" lastClr="FFFFFF">
                        <a:alpha val="0"/>
                      </a:sysClr>
                    </a:solidFill>
                  </a:ln>
                  <a:gradFill flip="none" rotWithShape="1">
                    <a:gsLst>
                      <a:gs pos="0">
                        <a:srgbClr val="FFFEFC"/>
                      </a:gs>
                      <a:gs pos="100000">
                        <a:schemeClr val="accent3">
                          <a:lumMod val="15000"/>
                          <a:lumOff val="85000"/>
                        </a:schemeClr>
                      </a:gs>
                    </a:gsLst>
                    <a:lin ang="2700000" scaled="1"/>
                    <a:tileRect/>
                  </a:gra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+mj-cs"/>
                </a:rPr>
                <a:t>프로젝트 계획</a:t>
              </a:r>
              <a:endParaRPr lang="en-US" altLang="ko-KR" sz="1600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KoPub돋움체 Light" panose="00000300000000000000" pitchFamily="2" charset="-127"/>
                <a:ea typeface="KoPub돋움체 Light" panose="00000300000000000000" pitchFamily="2" charset="-127"/>
                <a:cs typeface="+mj-cs"/>
              </a:endParaRPr>
            </a:p>
            <a:p>
              <a:pPr algn="dist">
                <a:spcBef>
                  <a:spcPct val="0"/>
                </a:spcBef>
              </a:pPr>
              <a:endParaRPr lang="en-US" altLang="ko-KR" sz="1600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KoPub돋움체 Light" panose="00000300000000000000" pitchFamily="2" charset="-127"/>
                <a:ea typeface="KoPub돋움체 Light" panose="00000300000000000000" pitchFamily="2" charset="-127"/>
                <a:cs typeface="+mj-cs"/>
              </a:endParaRPr>
            </a:p>
            <a:p>
              <a:pPr algn="dist">
                <a:spcBef>
                  <a:spcPct val="0"/>
                </a:spcBef>
              </a:pPr>
              <a:r>
                <a:rPr lang="ko-KR" altLang="en-US" sz="1600" b="1" dirty="0">
                  <a:ln w="15875">
                    <a:solidFill>
                      <a:sysClr val="window" lastClr="FFFFFF">
                        <a:alpha val="0"/>
                      </a:sysClr>
                    </a:solidFill>
                  </a:ln>
                  <a:gradFill flip="none" rotWithShape="1">
                    <a:gsLst>
                      <a:gs pos="0">
                        <a:srgbClr val="FFFEFC"/>
                      </a:gs>
                      <a:gs pos="100000">
                        <a:schemeClr val="accent3">
                          <a:lumMod val="15000"/>
                          <a:lumOff val="85000"/>
                        </a:schemeClr>
                      </a:gs>
                    </a:gsLst>
                    <a:lin ang="2700000" scaled="1"/>
                    <a:tileRect/>
                  </a:gra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+mj-cs"/>
                </a:rPr>
                <a:t>개발환경</a:t>
              </a:r>
              <a:endParaRPr lang="en-US" altLang="ko-KR" sz="1600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KoPub돋움체 Light" panose="00000300000000000000" pitchFamily="2" charset="-127"/>
                <a:ea typeface="KoPub돋움체 Light" panose="00000300000000000000" pitchFamily="2" charset="-127"/>
                <a:cs typeface="+mj-cs"/>
              </a:endParaRPr>
            </a:p>
            <a:p>
              <a:pPr algn="dist">
                <a:spcBef>
                  <a:spcPct val="0"/>
                </a:spcBef>
              </a:pPr>
              <a:endParaRPr lang="en-US" altLang="ko-KR" sz="1600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KoPub돋움체 Light" panose="00000300000000000000" pitchFamily="2" charset="-127"/>
                <a:ea typeface="KoPub돋움체 Light" panose="00000300000000000000" pitchFamily="2" charset="-127"/>
                <a:cs typeface="+mj-cs"/>
              </a:endParaRPr>
            </a:p>
            <a:p>
              <a:pPr algn="dist">
                <a:spcBef>
                  <a:spcPct val="0"/>
                </a:spcBef>
              </a:pPr>
              <a:r>
                <a:rPr lang="en-US" altLang="ko-KR" sz="1600" b="1" dirty="0">
                  <a:ln w="15875">
                    <a:solidFill>
                      <a:sysClr val="window" lastClr="FFFFFF">
                        <a:alpha val="0"/>
                      </a:sysClr>
                    </a:solidFill>
                  </a:ln>
                  <a:gradFill flip="none" rotWithShape="1">
                    <a:gsLst>
                      <a:gs pos="0">
                        <a:srgbClr val="FFFEFC"/>
                      </a:gs>
                      <a:gs pos="100000">
                        <a:schemeClr val="accent3">
                          <a:lumMod val="15000"/>
                          <a:lumOff val="85000"/>
                        </a:schemeClr>
                      </a:gs>
                    </a:gsLst>
                    <a:lin ang="2700000" scaled="1"/>
                    <a:tileRect/>
                  </a:gra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+mj-cs"/>
                </a:rPr>
                <a:t>DB ERD</a:t>
              </a:r>
            </a:p>
            <a:p>
              <a:pPr algn="dist">
                <a:spcBef>
                  <a:spcPct val="0"/>
                </a:spcBef>
              </a:pPr>
              <a:endParaRPr lang="en-US" altLang="ko-KR" sz="1600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algn="dist">
                <a:spcBef>
                  <a:spcPct val="0"/>
                </a:spcBef>
              </a:pPr>
              <a:r>
                <a:rPr lang="ko-KR" altLang="en-US" sz="1600" b="1" dirty="0">
                  <a:ln w="15875">
                    <a:solidFill>
                      <a:sysClr val="window" lastClr="FFFFFF">
                        <a:alpha val="0"/>
                      </a:sysClr>
                    </a:solidFill>
                  </a:ln>
                  <a:gradFill flip="none" rotWithShape="1">
                    <a:gsLst>
                      <a:gs pos="0">
                        <a:srgbClr val="FFFEFC"/>
                      </a:gs>
                      <a:gs pos="100000">
                        <a:schemeClr val="accent3">
                          <a:lumMod val="15000"/>
                          <a:lumOff val="85000"/>
                        </a:schemeClr>
                      </a:gs>
                    </a:gsLst>
                    <a:lin ang="2700000" scaled="1"/>
                    <a:tileRect/>
                  </a:gra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화면 정의서</a:t>
              </a:r>
              <a:endParaRPr lang="en-US" altLang="ko-KR" sz="1600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  <a:p>
              <a:pPr algn="dist">
                <a:spcBef>
                  <a:spcPct val="0"/>
                </a:spcBef>
              </a:pPr>
              <a:endParaRPr lang="en-US" altLang="ko-KR" sz="1600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KoPub돋움체 Light" panose="00000300000000000000" pitchFamily="2" charset="-127"/>
                <a:ea typeface="KoPub돋움체 Light" panose="00000300000000000000" pitchFamily="2" charset="-127"/>
                <a:cs typeface="+mj-cs"/>
              </a:endParaRPr>
            </a:p>
            <a:p>
              <a:pPr algn="dist">
                <a:spcBef>
                  <a:spcPct val="0"/>
                </a:spcBef>
              </a:pPr>
              <a:endParaRPr lang="en-US" altLang="ko-KR" sz="1600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KoPub돋움체 Light" panose="00000300000000000000" pitchFamily="2" charset="-127"/>
                <a:ea typeface="KoPub돋움체 Light" panose="00000300000000000000" pitchFamily="2" charset="-127"/>
                <a:cs typeface="+mj-cs"/>
              </a:endParaRPr>
            </a:p>
            <a:p>
              <a:pPr algn="dist">
                <a:spcBef>
                  <a:spcPct val="0"/>
                </a:spcBef>
              </a:pPr>
              <a:endParaRPr lang="en-US" altLang="ko-KR" sz="1600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KoPub돋움체 Light" panose="00000300000000000000" pitchFamily="2" charset="-127"/>
                <a:ea typeface="KoPub돋움체 Light" panose="00000300000000000000" pitchFamily="2" charset="-127"/>
                <a:cs typeface="+mj-cs"/>
              </a:endParaRPr>
            </a:p>
            <a:p>
              <a:pPr algn="dist">
                <a:spcBef>
                  <a:spcPct val="0"/>
                </a:spcBef>
              </a:pPr>
              <a:endParaRPr lang="en-US" altLang="ko-KR" sz="1600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Manrope" pitchFamily="2" charset="0"/>
                <a:ea typeface="KoPub돋움체 Light"/>
                <a:cs typeface="+mj-cs"/>
              </a:endParaRPr>
            </a:p>
            <a:p>
              <a:pPr algn="dist">
                <a:spcBef>
                  <a:spcPct val="0"/>
                </a:spcBef>
              </a:pPr>
              <a:endParaRPr lang="en-US" altLang="ko-KR" sz="1600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Manrope" pitchFamily="2" charset="0"/>
                <a:ea typeface="KoPub돋움체 Light"/>
                <a:cs typeface="+mj-cs"/>
              </a:endParaRPr>
            </a:p>
            <a:p>
              <a:pPr algn="dist">
                <a:spcBef>
                  <a:spcPct val="0"/>
                </a:spcBef>
              </a:pPr>
              <a:endParaRPr lang="ko-KR" altLang="en-US" sz="1600" b="1" dirty="0">
                <a:ln w="15875">
                  <a:solidFill>
                    <a:sysClr val="window" lastClr="FFFFFF">
                      <a:alpha val="0"/>
                    </a:sys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chemeClr val="accent3">
                        <a:lumMod val="15000"/>
                        <a:lumOff val="85000"/>
                      </a:schemeClr>
                    </a:gs>
                  </a:gsLst>
                  <a:lin ang="2700000" scaled="1"/>
                  <a:tileRect/>
                </a:gradFill>
                <a:latin typeface="Manrope" pitchFamily="2" charset="0"/>
                <a:ea typeface="KoPub돋움체 Light"/>
                <a:cs typeface="+mj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="" xmlns:a16="http://schemas.microsoft.com/office/drawing/2014/main" id="{894FC8F8-578E-44F5-89E9-CF1136AF7F4E}"/>
                </a:ext>
              </a:extLst>
            </p:cNvPr>
            <p:cNvSpPr/>
            <p:nvPr/>
          </p:nvSpPr>
          <p:spPr>
            <a:xfrm rot="10800000">
              <a:off x="5466723" y="1395798"/>
              <a:ext cx="41564" cy="41564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90000"/>
                  </a:schemeClr>
                </a:gs>
                <a:gs pos="100000">
                  <a:schemeClr val="bg1"/>
                </a:gs>
                <a:gs pos="0">
                  <a:schemeClr val="bg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254000">
                <a:schemeClr val="accent3">
                  <a:satMod val="175000"/>
                  <a:alpha val="6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894FC8F8-578E-44F5-89E9-CF1136AF7F4E}"/>
                </a:ext>
              </a:extLst>
            </p:cNvPr>
            <p:cNvSpPr/>
            <p:nvPr/>
          </p:nvSpPr>
          <p:spPr>
            <a:xfrm rot="10800000">
              <a:off x="5466723" y="1850855"/>
              <a:ext cx="41564" cy="41564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90000"/>
                  </a:schemeClr>
                </a:gs>
                <a:gs pos="100000">
                  <a:schemeClr val="bg1"/>
                </a:gs>
                <a:gs pos="0">
                  <a:schemeClr val="bg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254000">
                <a:schemeClr val="accent3">
                  <a:satMod val="175000"/>
                  <a:alpha val="6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894FC8F8-578E-44F5-89E9-CF1136AF7F4E}"/>
                </a:ext>
              </a:extLst>
            </p:cNvPr>
            <p:cNvSpPr/>
            <p:nvPr/>
          </p:nvSpPr>
          <p:spPr>
            <a:xfrm rot="10800000">
              <a:off x="5466723" y="2331902"/>
              <a:ext cx="41564" cy="41564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90000"/>
                  </a:schemeClr>
                </a:gs>
                <a:gs pos="100000">
                  <a:schemeClr val="bg1"/>
                </a:gs>
                <a:gs pos="0">
                  <a:schemeClr val="bg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254000">
                <a:schemeClr val="accent3">
                  <a:satMod val="175000"/>
                  <a:alpha val="6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894FC8F8-578E-44F5-89E9-CF1136AF7F4E}"/>
                </a:ext>
              </a:extLst>
            </p:cNvPr>
            <p:cNvSpPr/>
            <p:nvPr/>
          </p:nvSpPr>
          <p:spPr>
            <a:xfrm rot="10800000">
              <a:off x="5466723" y="2847304"/>
              <a:ext cx="41564" cy="41564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90000"/>
                  </a:schemeClr>
                </a:gs>
                <a:gs pos="100000">
                  <a:schemeClr val="bg1"/>
                </a:gs>
                <a:gs pos="0">
                  <a:schemeClr val="bg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254000">
                <a:schemeClr val="accent3">
                  <a:satMod val="175000"/>
                  <a:alpha val="6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894FC8F8-578E-44F5-89E9-CF1136AF7F4E}"/>
                </a:ext>
              </a:extLst>
            </p:cNvPr>
            <p:cNvSpPr/>
            <p:nvPr/>
          </p:nvSpPr>
          <p:spPr>
            <a:xfrm rot="10800000">
              <a:off x="5466723" y="3302361"/>
              <a:ext cx="41564" cy="41564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90000"/>
                  </a:schemeClr>
                </a:gs>
                <a:gs pos="100000">
                  <a:schemeClr val="bg1"/>
                </a:gs>
                <a:gs pos="0">
                  <a:schemeClr val="bg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254000">
                <a:schemeClr val="accent3">
                  <a:satMod val="175000"/>
                  <a:alpha val="6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894FC8F8-578E-44F5-89E9-CF1136AF7F4E}"/>
                </a:ext>
              </a:extLst>
            </p:cNvPr>
            <p:cNvSpPr/>
            <p:nvPr/>
          </p:nvSpPr>
          <p:spPr>
            <a:xfrm rot="10800000">
              <a:off x="5466723" y="3783408"/>
              <a:ext cx="41564" cy="41564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90000"/>
                  </a:schemeClr>
                </a:gs>
                <a:gs pos="100000">
                  <a:schemeClr val="bg1"/>
                </a:gs>
                <a:gs pos="0">
                  <a:schemeClr val="bg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254000">
                <a:schemeClr val="accent3">
                  <a:satMod val="175000"/>
                  <a:alpha val="6000"/>
                </a:schemeClr>
              </a:glow>
              <a:outerShdw blurRad="508000" dist="38100" dir="5400000" sx="102000" sy="102000" algn="tl" rotWithShape="0">
                <a:prstClr val="black">
                  <a:alpha val="4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6766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/>
          <p:cNvSpPr/>
          <p:nvPr/>
        </p:nvSpPr>
        <p:spPr>
          <a:xfrm>
            <a:off x="1421873" y="2001179"/>
            <a:ext cx="792088" cy="79208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90500">
              <a:schemeClr val="bg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3" b="20305"/>
          <a:stretch/>
        </p:blipFill>
        <p:spPr>
          <a:xfrm>
            <a:off x="1421873" y="2001180"/>
            <a:ext cx="794916" cy="792087"/>
          </a:xfrm>
          <a:prstGeom prst="ellipse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10" name="내용 개체 틀 4">
            <a:extLst>
              <a:ext uri="{FF2B5EF4-FFF2-40B4-BE49-F238E27FC236}">
                <a16:creationId xmlns="" xmlns:a16="http://schemas.microsoft.com/office/drawing/2014/main" id="{A69A73C8-03E6-450A-A991-CB3D31693881}"/>
              </a:ext>
            </a:extLst>
          </p:cNvPr>
          <p:cNvSpPr txBox="1">
            <a:spLocks/>
          </p:cNvSpPr>
          <p:nvPr/>
        </p:nvSpPr>
        <p:spPr>
          <a:xfrm>
            <a:off x="3131840" y="989817"/>
            <a:ext cx="2822050" cy="482232"/>
          </a:xfrm>
          <a:prstGeom prst="rect">
            <a:avLst/>
          </a:prstGeom>
          <a:noFill/>
          <a:ln w="3175">
            <a:noFill/>
          </a:ln>
          <a:effectLst/>
        </p:spPr>
        <p:txBody>
          <a:bodyPr vert="horz" lIns="0" tIns="0" rIns="0" bIns="0" rtlCol="0" anchor="ctr" anchorCtr="0">
            <a:noAutofit/>
          </a:bodyPr>
          <a:lstStyle>
            <a:lvl1pPr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000" b="1" spc="-60" baseline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rgbClr val="FBFFFB">
                    <a:alpha val="95000"/>
                  </a:srgbClr>
                </a:solidFill>
                <a:effectLst/>
                <a:latin typeface="+mj-ea"/>
                <a:ea typeface="+mj-ea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</a:defRPr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</a:defRPr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</a:defRPr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9pPr>
          </a:lstStyle>
          <a:p>
            <a:pPr algn="dist"/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TEAM SEED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B1AA2B9C-38C6-4CF1-AC8E-010B958BB915}"/>
              </a:ext>
            </a:extLst>
          </p:cNvPr>
          <p:cNvCxnSpPr>
            <a:cxnSpLocks/>
          </p:cNvCxnSpPr>
          <p:nvPr/>
        </p:nvCxnSpPr>
        <p:spPr>
          <a:xfrm>
            <a:off x="3441309" y="1314512"/>
            <a:ext cx="2261383" cy="0"/>
          </a:xfrm>
          <a:prstGeom prst="line">
            <a:avLst/>
          </a:prstGeom>
          <a:ln w="190500"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213DFD7E-6E4E-4771-A9A2-75D45EEBC2D2}"/>
              </a:ext>
            </a:extLst>
          </p:cNvPr>
          <p:cNvGrpSpPr/>
          <p:nvPr/>
        </p:nvGrpSpPr>
        <p:grpSpPr>
          <a:xfrm>
            <a:off x="4273200" y="596203"/>
            <a:ext cx="590400" cy="222393"/>
            <a:chOff x="3893065" y="2338045"/>
            <a:chExt cx="4395451" cy="2172910"/>
          </a:xfrm>
          <a:effectLst/>
        </p:grpSpPr>
        <p:sp>
          <p:nvSpPr>
            <p:cNvPr id="13" name="사각형: 둥근 모서리 28">
              <a:extLst>
                <a:ext uri="{FF2B5EF4-FFF2-40B4-BE49-F238E27FC236}">
                  <a16:creationId xmlns="" xmlns:a16="http://schemas.microsoft.com/office/drawing/2014/main" id="{570E4B43-E231-48AF-A5ED-BDEF7286B72B}"/>
                </a:ext>
              </a:extLst>
            </p:cNvPr>
            <p:cNvSpPr/>
            <p:nvPr userDrawn="1"/>
          </p:nvSpPr>
          <p:spPr>
            <a:xfrm>
              <a:off x="3978811" y="2338045"/>
              <a:ext cx="4234378" cy="217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91000"/>
                    <a:lumOff val="9000"/>
                  </a:schemeClr>
                </a:gs>
                <a:gs pos="100000">
                  <a:schemeClr val="tx1">
                    <a:lumMod val="7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1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WHO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4081C7D8-9376-490F-9E48-93B30CCBC376}"/>
                </a:ext>
              </a:extLst>
            </p:cNvPr>
            <p:cNvSpPr/>
            <p:nvPr/>
          </p:nvSpPr>
          <p:spPr>
            <a:xfrm rot="10800000">
              <a:off x="3893065" y="3324210"/>
              <a:ext cx="160809" cy="200551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90000"/>
                  </a:schemeClr>
                </a:gs>
                <a:gs pos="100000">
                  <a:schemeClr val="bg1"/>
                </a:gs>
                <a:gs pos="0">
                  <a:schemeClr val="bg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431800">
                <a:schemeClr val="accent3">
                  <a:satMod val="175000"/>
                  <a:alpha val="12000"/>
                </a:schemeClr>
              </a:glow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2BBCB7D1-C942-43D8-93D6-2CF30BA4DD92}"/>
                </a:ext>
              </a:extLst>
            </p:cNvPr>
            <p:cNvSpPr/>
            <p:nvPr/>
          </p:nvSpPr>
          <p:spPr>
            <a:xfrm rot="10800000">
              <a:off x="8127707" y="3324220"/>
              <a:ext cx="160809" cy="200551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90000"/>
                  </a:schemeClr>
                </a:gs>
                <a:gs pos="100000">
                  <a:schemeClr val="bg1"/>
                </a:gs>
                <a:gs pos="0">
                  <a:schemeClr val="bg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431800">
                <a:schemeClr val="accent3">
                  <a:satMod val="175000"/>
                  <a:alpha val="12000"/>
                </a:schemeClr>
              </a:glow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927736" y="1029222"/>
            <a:ext cx="64152" cy="64152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683698" y="1689347"/>
            <a:ext cx="36000" cy="360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7596336" y="808744"/>
            <a:ext cx="103889" cy="103889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8676456" y="1335431"/>
            <a:ext cx="46800" cy="468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543808" y="4364586"/>
            <a:ext cx="103889" cy="103889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1274688" y="4782931"/>
            <a:ext cx="36000" cy="360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1977283" y="987573"/>
            <a:ext cx="36000" cy="360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770632" y="4004511"/>
            <a:ext cx="36000" cy="360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8316416" y="4380530"/>
            <a:ext cx="36000" cy="360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8100392" y="4803998"/>
            <a:ext cx="64152" cy="64152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93759" y="3086793"/>
            <a:ext cx="144831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　 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maskan19</a:t>
            </a:r>
          </a:p>
          <a:p>
            <a:pPr algn="just"/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ea typeface="KoPub돋움체 Medium" panose="00000600000000000000" pitchFamily="2" charset="-127"/>
            </a:endParaRPr>
          </a:p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Ji-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soo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Jeong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ea typeface="KoPub돋움체 Medium" panose="00000600000000000000" pitchFamily="2" charset="-127"/>
            </a:endParaRPr>
          </a:p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M.P.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Recibee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(AA)</a:t>
            </a:r>
          </a:p>
          <a:p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ea typeface="KoPub돋움체 Medium" panose="00000600000000000000" pitchFamily="2" charset="-127"/>
            </a:endParaRPr>
          </a:p>
          <a:p>
            <a:pPr algn="r"/>
            <a:r>
              <a:rPr lang="en-US" altLang="ko-KR" sz="11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Robin(QA/UA)</a:t>
            </a:r>
            <a:endParaRPr lang="ko-KR" altLang="en-US" sz="11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ea typeface="KoPub돋움체 Medium" panose="00000600000000000000" pitchFamily="2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257929" y="2001179"/>
            <a:ext cx="792088" cy="79208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90500">
              <a:schemeClr val="bg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929815" y="3075806"/>
            <a:ext cx="144831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　 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Josh Won</a:t>
            </a:r>
          </a:p>
          <a:p>
            <a:pPr algn="just"/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ea typeface="KoPub돋움체 Medium" panose="00000600000000000000" pitchFamily="2" charset="-127"/>
            </a:endParaRPr>
          </a:p>
          <a:p>
            <a:pPr algn="just"/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Jeong-hoon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 Won</a:t>
            </a:r>
          </a:p>
          <a:p>
            <a:pPr algn="just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M.P. Play DDIT(DA)</a:t>
            </a:r>
          </a:p>
          <a:p>
            <a:pPr algn="just"/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ea typeface="KoPub돋움체 Medium" panose="00000600000000000000" pitchFamily="2" charset="-127"/>
            </a:endParaRPr>
          </a:p>
          <a:p>
            <a:pPr algn="r"/>
            <a:r>
              <a:rPr lang="en-US" altLang="ko-KR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Josh(DA)</a:t>
            </a:r>
            <a:endParaRPr lang="ko-KR" altLang="en-US" sz="10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ea typeface="KoPub돋움체 Medium" panose="00000600000000000000" pitchFamily="2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093985" y="2001179"/>
            <a:ext cx="792088" cy="79208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90500">
              <a:schemeClr val="bg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765871" y="3075806"/>
            <a:ext cx="144831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　 　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KrGil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ea typeface="KoPub돋움체 Medium" panose="00000600000000000000" pitchFamily="2" charset="-127"/>
            </a:endParaRPr>
          </a:p>
          <a:p>
            <a:pPr algn="just"/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ea typeface="KoPub돋움체 Medium" panose="00000600000000000000" pitchFamily="2" charset="-127"/>
            </a:endParaRPr>
          </a:p>
          <a:p>
            <a:pPr algn="just"/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Byoung-gil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 Chang</a:t>
            </a:r>
          </a:p>
          <a:p>
            <a:pPr algn="just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M.P. Hello World(PL)</a:t>
            </a:r>
          </a:p>
          <a:p>
            <a:pPr algn="just"/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ea typeface="KoPub돋움체 Medium" panose="00000600000000000000" pitchFamily="2" charset="-127"/>
            </a:endParaRPr>
          </a:p>
          <a:p>
            <a:pPr algn="r"/>
            <a:r>
              <a:rPr lang="en-US" altLang="ko-KR" sz="10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Eisen</a:t>
            </a:r>
            <a:r>
              <a:rPr lang="en-US" altLang="ko-KR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(TA)</a:t>
            </a:r>
            <a:endParaRPr lang="ko-KR" altLang="en-US" sz="10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ea typeface="KoPub돋움체 Medium" panose="00000600000000000000" pitchFamily="2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930040" y="2001179"/>
            <a:ext cx="792088" cy="79208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190500">
              <a:schemeClr val="bg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601926" y="3075806"/>
            <a:ext cx="1448316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　 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Shane Park</a:t>
            </a:r>
          </a:p>
          <a:p>
            <a:pPr algn="just"/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ea typeface="KoPub돋움체 Medium" panose="00000600000000000000" pitchFamily="2" charset="-127"/>
            </a:endParaRPr>
          </a:p>
          <a:p>
            <a:pPr algn="just"/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Sae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-Hyun Park</a:t>
            </a:r>
          </a:p>
          <a:p>
            <a:pPr algn="just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M.P. Play DDIT(PL)</a:t>
            </a:r>
          </a:p>
          <a:p>
            <a:pPr algn="just"/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ea typeface="KoPub돋움체 Medium" panose="00000600000000000000" pitchFamily="2" charset="-127"/>
            </a:endParaRPr>
          </a:p>
          <a:p>
            <a:pPr algn="r"/>
            <a:r>
              <a:rPr lang="en-US" altLang="ko-KR" sz="1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anrope Light" pitchFamily="2" charset="0"/>
                <a:ea typeface="KoPub돋움체 Medium" panose="00000600000000000000" pitchFamily="2" charset="-127"/>
              </a:rPr>
              <a:t>Shane(PL)</a:t>
            </a:r>
            <a:endParaRPr lang="ko-KR" altLang="en-US" sz="1000" i="1" dirty="0">
              <a:solidFill>
                <a:schemeClr val="tx1">
                  <a:lumMod val="85000"/>
                  <a:lumOff val="15000"/>
                </a:schemeClr>
              </a:solidFill>
              <a:latin typeface="Manrope Light" pitchFamily="2" charset="0"/>
              <a:ea typeface="KoPub돋움체 Medium" panose="00000600000000000000" pitchFamily="2" charset="-127"/>
            </a:endParaRPr>
          </a:p>
        </p:txBody>
      </p:sp>
      <p:sp>
        <p:nvSpPr>
          <p:cNvPr id="49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07504" y="123478"/>
            <a:ext cx="1152128" cy="246221"/>
          </a:xfrm>
          <a:noFill/>
          <a:ln w="12700" cap="flat" cmpd="sng" algn="ctr">
            <a:noFill/>
            <a:prstDash val="solid"/>
            <a:miter lim="800000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di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8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>
                    <a:alpha val="95000"/>
                  </a:schemeClr>
                </a:solidFill>
                <a:latin typeface="+mj-ea"/>
                <a:ea typeface="+mj-ea"/>
              </a:rPr>
              <a:t>팀 </a:t>
            </a:r>
            <a:r>
              <a:rPr lang="en-US" altLang="ko-KR" sz="8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>
                    <a:alpha val="95000"/>
                  </a:schemeClr>
                </a:solidFill>
                <a:latin typeface="+mj-ea"/>
                <a:ea typeface="+mj-ea"/>
              </a:rPr>
              <a:t>SEED </a:t>
            </a:r>
            <a:r>
              <a:rPr lang="ko-KR" altLang="en-US" sz="8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>
                    <a:alpha val="95000"/>
                  </a:schemeClr>
                </a:solidFill>
                <a:latin typeface="+mj-ea"/>
                <a:ea typeface="+mj-ea"/>
              </a:rPr>
              <a:t>소개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67" b="4512"/>
          <a:stretch/>
        </p:blipFill>
        <p:spPr bwMode="auto">
          <a:xfrm>
            <a:off x="3257929" y="2001180"/>
            <a:ext cx="792088" cy="792087"/>
          </a:xfrm>
          <a:prstGeom prst="ellipse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https://avatars.githubusercontent.com/u/74809918?v=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041" y="2001179"/>
            <a:ext cx="792087" cy="792088"/>
          </a:xfrm>
          <a:prstGeom prst="ellipse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avatars.githubusercontent.com/u/24990542?v=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85" y="2001179"/>
            <a:ext cx="792088" cy="792088"/>
          </a:xfrm>
          <a:prstGeom prst="ellipse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Github 로고 - 무료 소셜 미디어개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989" y="3075806"/>
            <a:ext cx="222884" cy="2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1" descr="Github 로고 - 무료 소셜 미디어개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045" y="3075806"/>
            <a:ext cx="222884" cy="2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1" descr="Github 로고 - 무료 소셜 미디어개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101" y="3075806"/>
            <a:ext cx="222884" cy="2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1" descr="Github 로고 - 무료 소셜 미디어개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156" y="3075806"/>
            <a:ext cx="222884" cy="2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5068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91223" y="1995686"/>
            <a:ext cx="4248473" cy="2304256"/>
            <a:chOff x="2582415" y="1995686"/>
            <a:chExt cx="4248473" cy="2304256"/>
          </a:xfrm>
        </p:grpSpPr>
        <p:sp>
          <p:nvSpPr>
            <p:cNvPr id="4" name="직사각형 3"/>
            <p:cNvSpPr/>
            <p:nvPr/>
          </p:nvSpPr>
          <p:spPr>
            <a:xfrm>
              <a:off x="2582415" y="1995686"/>
              <a:ext cx="4248473" cy="2304256"/>
            </a:xfrm>
            <a:prstGeom prst="rect">
              <a:avLst/>
            </a:prstGeom>
            <a:solidFill>
              <a:srgbClr val="0D0D0D">
                <a:alpha val="5098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04" b="12782"/>
            <a:stretch/>
          </p:blipFill>
          <p:spPr>
            <a:xfrm>
              <a:off x="2760948" y="2134374"/>
              <a:ext cx="3713609" cy="1777952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5292080" y="771550"/>
            <a:ext cx="3240360" cy="3672408"/>
          </a:xfrm>
          <a:prstGeom prst="rect">
            <a:avLst/>
          </a:prstGeom>
          <a:noFill/>
          <a:ln w="50800" cap="flat">
            <a:noFill/>
            <a:miter lim="800000"/>
          </a:ln>
        </p:spPr>
        <p:txBody>
          <a:bodyPr vert="horz" lIns="180000" tIns="144000" rIns="180000" bIns="144000" rtlCol="0" anchor="ctr">
            <a:noAutofit/>
          </a:bodyPr>
          <a:lstStyle/>
          <a:p>
            <a:pPr algn="dist">
              <a:spcBef>
                <a:spcPct val="0"/>
              </a:spcBef>
            </a:pPr>
            <a:endParaRPr lang="en-US" altLang="ko-KR" sz="2400" b="1" dirty="0">
              <a:ln w="15875">
                <a:solidFill>
                  <a:sysClr val="window" lastClr="FFFFFF">
                    <a:alpha val="0"/>
                  </a:sysClr>
                </a:solidFill>
              </a:ln>
              <a:latin typeface="Opificio"/>
              <a:ea typeface="KoPub돋움체 Light"/>
              <a:cs typeface="+mj-cs"/>
            </a:endParaRPr>
          </a:p>
          <a:p>
            <a:pPr algn="dist">
              <a:spcBef>
                <a:spcPct val="0"/>
              </a:spcBef>
            </a:pPr>
            <a:endParaRPr lang="en-US" altLang="ko-KR" sz="2400" b="1" dirty="0">
              <a:ln w="15875">
                <a:solidFill>
                  <a:sysClr val="window" lastClr="FFFFFF">
                    <a:alpha val="0"/>
                  </a:sysClr>
                </a:solidFill>
              </a:ln>
              <a:latin typeface="Opificio"/>
              <a:ea typeface="KoPub돋움체 Light"/>
              <a:cs typeface="+mj-cs"/>
            </a:endParaRPr>
          </a:p>
          <a:p>
            <a:pPr algn="dist">
              <a:spcBef>
                <a:spcPct val="0"/>
              </a:spcBef>
            </a:pPr>
            <a:endParaRPr lang="ko-KR" altLang="en-US" sz="2400" b="1" dirty="0">
              <a:ln w="15875">
                <a:solidFill>
                  <a:sysClr val="window" lastClr="FFFFFF">
                    <a:alpha val="0"/>
                  </a:sysClr>
                </a:solidFill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Opificio"/>
              <a:ea typeface="KoPub돋움체 Light"/>
              <a:cs typeface="+mj-cs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="" xmlns:a16="http://schemas.microsoft.com/office/drawing/2014/main" id="{A69A73C8-03E6-450A-A991-CB3D31693881}"/>
              </a:ext>
            </a:extLst>
          </p:cNvPr>
          <p:cNvSpPr txBox="1">
            <a:spLocks/>
          </p:cNvSpPr>
          <p:nvPr/>
        </p:nvSpPr>
        <p:spPr>
          <a:xfrm>
            <a:off x="2195736" y="989817"/>
            <a:ext cx="4694258" cy="482232"/>
          </a:xfrm>
          <a:prstGeom prst="rect">
            <a:avLst/>
          </a:prstGeom>
          <a:noFill/>
          <a:ln w="3175">
            <a:noFill/>
          </a:ln>
          <a:effectLst/>
        </p:spPr>
        <p:txBody>
          <a:bodyPr vert="horz" lIns="0" tIns="0" rIns="0" bIns="0" rtlCol="0" anchor="ctr" anchorCtr="0">
            <a:noAutofit/>
          </a:bodyPr>
          <a:lstStyle>
            <a:lvl1pPr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000" b="1" spc="-60" baseline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rgbClr val="FBFFFB">
                    <a:alpha val="95000"/>
                  </a:srgbClr>
                </a:solidFill>
                <a:effectLst/>
                <a:latin typeface="+mj-ea"/>
                <a:ea typeface="+mj-ea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</a:defRPr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</a:defRPr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</a:defRPr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9pPr>
          </a:lstStyle>
          <a:p>
            <a:pPr algn="dist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모든 발전은 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결핍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으로부터 시작된다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B1AA2B9C-38C6-4CF1-AC8E-010B958BB915}"/>
              </a:ext>
            </a:extLst>
          </p:cNvPr>
          <p:cNvCxnSpPr>
            <a:cxnSpLocks/>
          </p:cNvCxnSpPr>
          <p:nvPr/>
        </p:nvCxnSpPr>
        <p:spPr>
          <a:xfrm>
            <a:off x="2958689" y="1314512"/>
            <a:ext cx="3168352" cy="0"/>
          </a:xfrm>
          <a:prstGeom prst="line">
            <a:avLst/>
          </a:prstGeom>
          <a:ln w="190500"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213DFD7E-6E4E-4771-A9A2-75D45EEBC2D2}"/>
              </a:ext>
            </a:extLst>
          </p:cNvPr>
          <p:cNvGrpSpPr/>
          <p:nvPr/>
        </p:nvGrpSpPr>
        <p:grpSpPr>
          <a:xfrm>
            <a:off x="4273200" y="596203"/>
            <a:ext cx="590400" cy="222393"/>
            <a:chOff x="3893065" y="2338045"/>
            <a:chExt cx="4395451" cy="2172910"/>
          </a:xfrm>
          <a:effectLst/>
        </p:grpSpPr>
        <p:sp>
          <p:nvSpPr>
            <p:cNvPr id="13" name="사각형: 둥근 모서리 28">
              <a:extLst>
                <a:ext uri="{FF2B5EF4-FFF2-40B4-BE49-F238E27FC236}">
                  <a16:creationId xmlns="" xmlns:a16="http://schemas.microsoft.com/office/drawing/2014/main" id="{570E4B43-E231-48AF-A5ED-BDEF7286B72B}"/>
                </a:ext>
              </a:extLst>
            </p:cNvPr>
            <p:cNvSpPr/>
            <p:nvPr userDrawn="1"/>
          </p:nvSpPr>
          <p:spPr>
            <a:xfrm>
              <a:off x="3978808" y="2338045"/>
              <a:ext cx="4234381" cy="217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91000"/>
                    <a:lumOff val="9000"/>
                  </a:schemeClr>
                </a:gs>
                <a:gs pos="100000">
                  <a:schemeClr val="tx1">
                    <a:lumMod val="7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1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WHY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4081C7D8-9376-490F-9E48-93B30CCBC376}"/>
                </a:ext>
              </a:extLst>
            </p:cNvPr>
            <p:cNvSpPr/>
            <p:nvPr/>
          </p:nvSpPr>
          <p:spPr>
            <a:xfrm rot="10800000">
              <a:off x="3893065" y="3324210"/>
              <a:ext cx="160809" cy="200551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90000"/>
                  </a:schemeClr>
                </a:gs>
                <a:gs pos="100000">
                  <a:schemeClr val="bg1"/>
                </a:gs>
                <a:gs pos="0">
                  <a:schemeClr val="bg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431800">
                <a:schemeClr val="accent3">
                  <a:satMod val="175000"/>
                  <a:alpha val="12000"/>
                </a:schemeClr>
              </a:glow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2BBCB7D1-C942-43D8-93D6-2CF30BA4DD92}"/>
                </a:ext>
              </a:extLst>
            </p:cNvPr>
            <p:cNvSpPr/>
            <p:nvPr/>
          </p:nvSpPr>
          <p:spPr>
            <a:xfrm rot="10800000">
              <a:off x="8127707" y="3324220"/>
              <a:ext cx="160809" cy="200551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90000"/>
                  </a:schemeClr>
                </a:gs>
                <a:gs pos="100000">
                  <a:schemeClr val="bg1"/>
                </a:gs>
                <a:gs pos="0">
                  <a:schemeClr val="bg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431800">
                <a:schemeClr val="accent3">
                  <a:satMod val="175000"/>
                  <a:alpha val="12000"/>
                </a:schemeClr>
              </a:glow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5BA58B09-6A2F-4766-941F-F7B130954D6D}"/>
              </a:ext>
            </a:extLst>
          </p:cNvPr>
          <p:cNvGrpSpPr/>
          <p:nvPr/>
        </p:nvGrpSpPr>
        <p:grpSpPr>
          <a:xfrm>
            <a:off x="1302410" y="1920422"/>
            <a:ext cx="2982307" cy="1641592"/>
            <a:chOff x="6858614" y="4072693"/>
            <a:chExt cx="2982307" cy="1641592"/>
          </a:xfrm>
        </p:grpSpPr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B7A9F876-9323-4B99-AC5F-15C12DF0F54A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32" y="4503966"/>
              <a:ext cx="1348159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  <a:effectLst>
              <a:glow rad="190500">
                <a:schemeClr val="accent3">
                  <a:satMod val="175000"/>
                  <a:alpha val="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내용 개체 틀 4">
              <a:extLst>
                <a:ext uri="{FF2B5EF4-FFF2-40B4-BE49-F238E27FC236}">
                  <a16:creationId xmlns="" xmlns:a16="http://schemas.microsoft.com/office/drawing/2014/main" id="{52A88780-83DD-420B-8F5A-C200D51069F1}"/>
                </a:ext>
              </a:extLst>
            </p:cNvPr>
            <p:cNvSpPr txBox="1">
              <a:spLocks/>
            </p:cNvSpPr>
            <p:nvPr/>
          </p:nvSpPr>
          <p:spPr>
            <a:xfrm>
              <a:off x="6884888" y="4072693"/>
              <a:ext cx="1326644" cy="482232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 algn="dist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50" b="1" spc="-60" baseline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BFFFB">
                      <a:alpha val="95000"/>
                    </a:srgbClr>
                  </a:solidFill>
                  <a:effectLst/>
                  <a:latin typeface="Manrope ExtraBold" pitchFamily="2" charset="0"/>
                  <a:ea typeface="+mj-ea"/>
                </a:defRPr>
              </a:lvl1pPr>
              <a:lvl2pPr mar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b="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</a:defRPr>
              </a:lvl2pPr>
              <a:lvl3pPr mar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b="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</a:defRPr>
              </a:lvl3pPr>
              <a:lvl4pPr mar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b="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</a:defRPr>
              </a:lvl4pPr>
              <a:lvl5pPr mar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b="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lt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lt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lt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/>
                <a:t>PROBLEM</a:t>
              </a:r>
              <a:endParaRPr lang="en-US" dirty="0"/>
            </a:p>
          </p:txBody>
        </p:sp>
        <p:sp>
          <p:nvSpPr>
            <p:cNvPr id="22" name="내용 개체 틀 4">
              <a:extLst>
                <a:ext uri="{FF2B5EF4-FFF2-40B4-BE49-F238E27FC236}">
                  <a16:creationId xmlns="" xmlns:a16="http://schemas.microsoft.com/office/drawing/2014/main" id="{569B8D6A-87E0-44E5-89F5-D30AC18E1469}"/>
                </a:ext>
              </a:extLst>
            </p:cNvPr>
            <p:cNvSpPr txBox="1">
              <a:spLocks/>
            </p:cNvSpPr>
            <p:nvPr/>
          </p:nvSpPr>
          <p:spPr>
            <a:xfrm>
              <a:off x="6858614" y="4489567"/>
              <a:ext cx="2982307" cy="1224718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800" b="1" kern="1200" spc="-60" baseline="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BFFFB">
                      <a:alpha val="95000"/>
                    </a:srgbClr>
                  </a:solidFill>
                  <a:effectLst/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altLang="en-US" sz="1100" spc="-40">
                <a:solidFill>
                  <a:schemeClr val="bg1"/>
                </a:solidFill>
                <a:latin typeface="Manrope ExtraBold" pitchFamily="2" charset="0"/>
              </a:endParaRPr>
            </a:p>
            <a:p>
              <a:pPr marL="171450" indent="-171450" algn="l">
                <a:buFontTx/>
                <a:buChar char="-"/>
              </a:pPr>
              <a:r>
                <a:rPr lang="en-US" altLang="en-US" sz="1100" spc="-40">
                  <a:solidFill>
                    <a:schemeClr val="bg1"/>
                  </a:solidFill>
                  <a:latin typeface="Manrope ExtraBold" pitchFamily="2" charset="0"/>
                </a:rPr>
                <a:t>0 1 . REDMINE</a:t>
              </a:r>
            </a:p>
            <a:p>
              <a:pPr marL="171450" indent="-171450" algn="l">
                <a:buFontTx/>
                <a:buChar char="-"/>
              </a:pPr>
              <a:endParaRPr lang="en-US" altLang="en-US" sz="1100" spc="-40">
                <a:solidFill>
                  <a:schemeClr val="bg1"/>
                </a:solidFill>
                <a:latin typeface="Manrope ExtraBold" pitchFamily="2" charset="0"/>
              </a:endParaRPr>
            </a:p>
            <a:p>
              <a:pPr marL="171450" indent="-171450" algn="l">
                <a:buFontTx/>
                <a:buChar char="-"/>
              </a:pPr>
              <a:r>
                <a:rPr lang="en-US" altLang="en-US" sz="1100" spc="-40">
                  <a:solidFill>
                    <a:schemeClr val="bg1"/>
                  </a:solidFill>
                  <a:latin typeface="Manrope ExtraBold" pitchFamily="2" charset="0"/>
                </a:rPr>
                <a:t>0 2 . GITHUB</a:t>
              </a:r>
            </a:p>
            <a:p>
              <a:pPr marL="171450" indent="-171450" algn="l">
                <a:buFontTx/>
                <a:buChar char="-"/>
              </a:pPr>
              <a:endParaRPr lang="en-US" altLang="en-US" sz="1100" spc="-40">
                <a:solidFill>
                  <a:schemeClr val="bg1"/>
                </a:solidFill>
                <a:latin typeface="Manrope ExtraBold" pitchFamily="2" charset="0"/>
              </a:endParaRPr>
            </a:p>
            <a:p>
              <a:pPr marL="171450" indent="-171450" algn="l">
                <a:buFontTx/>
                <a:buChar char="-"/>
              </a:pPr>
              <a:r>
                <a:rPr lang="en-US" altLang="en-US" sz="1100" spc="-40">
                  <a:solidFill>
                    <a:schemeClr val="bg1"/>
                  </a:solidFill>
                  <a:latin typeface="Manrope ExtraBold" pitchFamily="2" charset="0"/>
                </a:rPr>
                <a:t>0 3 . COMMUNICATION</a:t>
              </a:r>
            </a:p>
            <a:p>
              <a:pPr marL="171450" indent="-171450" algn="l">
                <a:buFontTx/>
                <a:buChar char="-"/>
              </a:pPr>
              <a:endParaRPr lang="en-US" altLang="en-US" sz="1100" spc="-40" dirty="0">
                <a:solidFill>
                  <a:schemeClr val="bg1"/>
                </a:solidFill>
                <a:latin typeface="Manrope ExtraBold" pitchFamily="2" charset="0"/>
              </a:endParaRP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6431420" y="2082429"/>
            <a:ext cx="103889" cy="103889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3131840" y="3845597"/>
            <a:ext cx="103889" cy="103889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2163660" y="925665"/>
            <a:ext cx="64152" cy="64152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7041286" y="2499742"/>
            <a:ext cx="46800" cy="468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1547664" y="1124976"/>
            <a:ext cx="36000" cy="360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" t="20681" r="2182" b="18058"/>
          <a:stretch/>
        </p:blipFill>
        <p:spPr>
          <a:xfrm>
            <a:off x="2937231" y="2301918"/>
            <a:ext cx="3378660" cy="144286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3862720" y="4263942"/>
            <a:ext cx="36000" cy="360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0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07504" y="123478"/>
            <a:ext cx="1152128" cy="246221"/>
          </a:xfrm>
          <a:noFill/>
          <a:ln w="12700" cap="flat" cmpd="sng" algn="ctr">
            <a:noFill/>
            <a:prstDash val="solid"/>
            <a:miter lim="800000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di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8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>
                    <a:alpha val="95000"/>
                  </a:schemeClr>
                </a:solidFill>
                <a:latin typeface="+mj-ea"/>
                <a:ea typeface="+mj-ea"/>
              </a:rPr>
              <a:t>프로젝트 기획</a:t>
            </a:r>
            <a:endParaRPr lang="en-US" altLang="ko-KR" sz="8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lt1">
                  <a:alpha val="9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61127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2591222" y="1758878"/>
            <a:ext cx="4248473" cy="2777872"/>
            <a:chOff x="2593495" y="1810102"/>
            <a:chExt cx="4248473" cy="2777872"/>
          </a:xfrm>
        </p:grpSpPr>
        <p:sp>
          <p:nvSpPr>
            <p:cNvPr id="36" name="직사각형 35"/>
            <p:cNvSpPr/>
            <p:nvPr/>
          </p:nvSpPr>
          <p:spPr>
            <a:xfrm>
              <a:off x="2593495" y="1810102"/>
              <a:ext cx="4248473" cy="2777872"/>
            </a:xfrm>
            <a:prstGeom prst="rect">
              <a:avLst/>
            </a:prstGeom>
            <a:solidFill>
              <a:srgbClr val="0D0D0D">
                <a:alpha val="5098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6"/>
            <a:stretch/>
          </p:blipFill>
          <p:spPr>
            <a:xfrm>
              <a:off x="2774777" y="1946366"/>
              <a:ext cx="3703566" cy="228156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69" b="1574"/>
            <a:stretch/>
          </p:blipFill>
          <p:spPr>
            <a:xfrm>
              <a:off x="2952928" y="2090382"/>
              <a:ext cx="3347264" cy="199353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3" name="직사각형 2"/>
          <p:cNvSpPr/>
          <p:nvPr/>
        </p:nvSpPr>
        <p:spPr>
          <a:xfrm>
            <a:off x="5292080" y="771550"/>
            <a:ext cx="3240360" cy="3672408"/>
          </a:xfrm>
          <a:prstGeom prst="rect">
            <a:avLst/>
          </a:prstGeom>
          <a:noFill/>
          <a:ln w="50800" cap="flat">
            <a:noFill/>
            <a:miter lim="800000"/>
          </a:ln>
        </p:spPr>
        <p:txBody>
          <a:bodyPr vert="horz" lIns="180000" tIns="144000" rIns="180000" bIns="144000" rtlCol="0" anchor="ctr">
            <a:noAutofit/>
          </a:bodyPr>
          <a:lstStyle/>
          <a:p>
            <a:pPr algn="dist">
              <a:spcBef>
                <a:spcPct val="0"/>
              </a:spcBef>
            </a:pPr>
            <a:endParaRPr lang="en-US" altLang="ko-KR" sz="2400" b="1" dirty="0">
              <a:ln w="15875">
                <a:solidFill>
                  <a:sysClr val="window" lastClr="FFFFFF">
                    <a:alpha val="0"/>
                  </a:sysClr>
                </a:solidFill>
              </a:ln>
              <a:latin typeface="Opificio"/>
              <a:ea typeface="KoPub돋움체 Light"/>
              <a:cs typeface="+mj-cs"/>
            </a:endParaRPr>
          </a:p>
          <a:p>
            <a:pPr algn="dist">
              <a:spcBef>
                <a:spcPct val="0"/>
              </a:spcBef>
            </a:pPr>
            <a:endParaRPr lang="en-US" altLang="ko-KR" sz="2400" b="1" dirty="0">
              <a:ln w="15875">
                <a:solidFill>
                  <a:sysClr val="window" lastClr="FFFFFF">
                    <a:alpha val="0"/>
                  </a:sysClr>
                </a:solidFill>
              </a:ln>
              <a:latin typeface="Opificio"/>
              <a:ea typeface="KoPub돋움체 Light"/>
              <a:cs typeface="+mj-cs"/>
            </a:endParaRPr>
          </a:p>
          <a:p>
            <a:pPr algn="dist">
              <a:spcBef>
                <a:spcPct val="0"/>
              </a:spcBef>
            </a:pPr>
            <a:endParaRPr lang="ko-KR" altLang="en-US" sz="2400" b="1" dirty="0">
              <a:ln w="15875">
                <a:solidFill>
                  <a:sysClr val="window" lastClr="FFFFFF">
                    <a:alpha val="0"/>
                  </a:sysClr>
                </a:solidFill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Opificio"/>
              <a:ea typeface="KoPub돋움체 Light"/>
              <a:cs typeface="+mj-cs"/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="" xmlns:a16="http://schemas.microsoft.com/office/drawing/2014/main" id="{A69A73C8-03E6-450A-A991-CB3D31693881}"/>
              </a:ext>
            </a:extLst>
          </p:cNvPr>
          <p:cNvSpPr txBox="1">
            <a:spLocks/>
          </p:cNvSpPr>
          <p:nvPr/>
        </p:nvSpPr>
        <p:spPr>
          <a:xfrm>
            <a:off x="2195736" y="989817"/>
            <a:ext cx="4694258" cy="482232"/>
          </a:xfrm>
          <a:prstGeom prst="rect">
            <a:avLst/>
          </a:prstGeom>
          <a:noFill/>
          <a:ln w="3175">
            <a:noFill/>
          </a:ln>
          <a:effectLst/>
        </p:spPr>
        <p:txBody>
          <a:bodyPr vert="horz" lIns="0" tIns="0" rIns="0" bIns="0" rtlCol="0" anchor="ctr" anchorCtr="0">
            <a:noAutofit/>
          </a:bodyPr>
          <a:lstStyle>
            <a:lvl1pPr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000" b="1" spc="-60" baseline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rgbClr val="FBFFFB">
                    <a:alpha val="95000"/>
                  </a:srgbClr>
                </a:solidFill>
                <a:effectLst/>
                <a:latin typeface="+mj-ea"/>
                <a:ea typeface="+mj-ea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</a:defRPr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</a:defRPr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</a:defRPr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9pPr>
          </a:lstStyle>
          <a:p>
            <a:pPr algn="dist"/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213DFD7E-6E4E-4771-A9A2-75D45EEBC2D2}"/>
              </a:ext>
            </a:extLst>
          </p:cNvPr>
          <p:cNvGrpSpPr/>
          <p:nvPr/>
        </p:nvGrpSpPr>
        <p:grpSpPr>
          <a:xfrm>
            <a:off x="4273200" y="596203"/>
            <a:ext cx="590400" cy="222393"/>
            <a:chOff x="3893065" y="2338045"/>
            <a:chExt cx="4395451" cy="2172910"/>
          </a:xfrm>
          <a:effectLst/>
        </p:grpSpPr>
        <p:sp>
          <p:nvSpPr>
            <p:cNvPr id="13" name="사각형: 둥근 모서리 28">
              <a:extLst>
                <a:ext uri="{FF2B5EF4-FFF2-40B4-BE49-F238E27FC236}">
                  <a16:creationId xmlns="" xmlns:a16="http://schemas.microsoft.com/office/drawing/2014/main" id="{570E4B43-E231-48AF-A5ED-BDEF7286B72B}"/>
                </a:ext>
              </a:extLst>
            </p:cNvPr>
            <p:cNvSpPr/>
            <p:nvPr userDrawn="1"/>
          </p:nvSpPr>
          <p:spPr>
            <a:xfrm>
              <a:off x="3978808" y="2338045"/>
              <a:ext cx="4234381" cy="217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91000"/>
                    <a:lumOff val="9000"/>
                  </a:schemeClr>
                </a:gs>
                <a:gs pos="100000">
                  <a:schemeClr val="tx1">
                    <a:lumMod val="7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1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Manrope ExtraBold" pitchFamily="2" charset="0"/>
                  <a:ea typeface="+mj-ea"/>
                </a:rPr>
                <a:t>HOW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4081C7D8-9376-490F-9E48-93B30CCBC376}"/>
                </a:ext>
              </a:extLst>
            </p:cNvPr>
            <p:cNvSpPr/>
            <p:nvPr/>
          </p:nvSpPr>
          <p:spPr>
            <a:xfrm rot="10800000">
              <a:off x="3893065" y="3324210"/>
              <a:ext cx="160809" cy="200551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90000"/>
                  </a:schemeClr>
                </a:gs>
                <a:gs pos="100000">
                  <a:schemeClr val="bg1"/>
                </a:gs>
                <a:gs pos="0">
                  <a:schemeClr val="bg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431800">
                <a:schemeClr val="accent3">
                  <a:satMod val="175000"/>
                  <a:alpha val="12000"/>
                </a:schemeClr>
              </a:glow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2BBCB7D1-C942-43D8-93D6-2CF30BA4DD92}"/>
                </a:ext>
              </a:extLst>
            </p:cNvPr>
            <p:cNvSpPr/>
            <p:nvPr/>
          </p:nvSpPr>
          <p:spPr>
            <a:xfrm rot="10800000">
              <a:off x="8127707" y="3324220"/>
              <a:ext cx="160809" cy="200551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90000"/>
                  </a:schemeClr>
                </a:gs>
                <a:gs pos="100000">
                  <a:schemeClr val="bg1"/>
                </a:gs>
                <a:gs pos="0">
                  <a:schemeClr val="bg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431800">
                <a:schemeClr val="accent3">
                  <a:satMod val="175000"/>
                  <a:alpha val="12000"/>
                </a:schemeClr>
              </a:glow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6007745" y="1843197"/>
            <a:ext cx="103889" cy="103889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2720559" y="4124044"/>
            <a:ext cx="103889" cy="103889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2120278" y="483518"/>
            <a:ext cx="64152" cy="64152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6660232" y="1635646"/>
            <a:ext cx="46800" cy="468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1403648" y="1429494"/>
            <a:ext cx="36000" cy="360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3635896" y="4411616"/>
            <a:ext cx="36000" cy="360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1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07504" y="123478"/>
            <a:ext cx="1152128" cy="246221"/>
          </a:xfrm>
          <a:noFill/>
          <a:ln w="12700" cap="flat" cmpd="sng" algn="ctr">
            <a:noFill/>
            <a:prstDash val="solid"/>
            <a:miter lim="800000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di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8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>
                    <a:alpha val="95000"/>
                  </a:schemeClr>
                </a:solidFill>
                <a:latin typeface="+mj-ea"/>
                <a:ea typeface="+mj-ea"/>
              </a:rPr>
              <a:t>프로젝트 기획</a:t>
            </a:r>
            <a:endParaRPr lang="en-US" altLang="ko-KR" sz="8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lt1">
                  <a:alpha val="9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7A2306D8-A38B-41A3-B958-48055BF6175B}"/>
              </a:ext>
            </a:extLst>
          </p:cNvPr>
          <p:cNvGrpSpPr/>
          <p:nvPr/>
        </p:nvGrpSpPr>
        <p:grpSpPr>
          <a:xfrm>
            <a:off x="5851438" y="2896542"/>
            <a:ext cx="2982307" cy="1816880"/>
            <a:chOff x="5724127" y="2896542"/>
            <a:chExt cx="2982307" cy="1816880"/>
          </a:xfrm>
        </p:grpSpPr>
        <p:cxnSp>
          <p:nvCxnSpPr>
            <p:cNvPr id="21" name="직선 연결선 20">
              <a:extLst>
                <a:ext uri="{FF2B5EF4-FFF2-40B4-BE49-F238E27FC236}">
                  <a16:creationId xmlns="" xmlns:a16="http://schemas.microsoft.com/office/drawing/2014/main" id="{B7A9F876-9323-4B99-AC5F-15C12DF0F54A}"/>
                </a:ext>
              </a:extLst>
            </p:cNvPr>
            <p:cNvCxnSpPr>
              <a:cxnSpLocks/>
            </p:cNvCxnSpPr>
            <p:nvPr/>
          </p:nvCxnSpPr>
          <p:spPr>
            <a:xfrm>
              <a:off x="5739645" y="3327815"/>
              <a:ext cx="1348159" cy="0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  <a:effectLst>
              <a:glow rad="190500">
                <a:schemeClr val="accent3">
                  <a:satMod val="175000"/>
                  <a:alpha val="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내용 개체 틀 4">
              <a:extLst>
                <a:ext uri="{FF2B5EF4-FFF2-40B4-BE49-F238E27FC236}">
                  <a16:creationId xmlns="" xmlns:a16="http://schemas.microsoft.com/office/drawing/2014/main" id="{52A88780-83DD-420B-8F5A-C200D51069F1}"/>
                </a:ext>
              </a:extLst>
            </p:cNvPr>
            <p:cNvSpPr txBox="1">
              <a:spLocks/>
            </p:cNvSpPr>
            <p:nvPr/>
          </p:nvSpPr>
          <p:spPr>
            <a:xfrm>
              <a:off x="5750401" y="2896542"/>
              <a:ext cx="1326644" cy="482232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0" tIns="0" rIns="0" bIns="0" rtlCol="0" anchor="ctr" anchorCtr="0">
              <a:noAutofit/>
            </a:bodyPr>
            <a:lstStyle>
              <a:defPPr>
                <a:defRPr lang="ko-KR"/>
              </a:defPPr>
              <a:lvl1pPr indent="0" algn="dist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50" b="1" spc="-60" baseline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BFFFB">
                      <a:alpha val="95000"/>
                    </a:srgbClr>
                  </a:solidFill>
                  <a:effectLst/>
                  <a:latin typeface="+mj-ea"/>
                  <a:ea typeface="+mj-ea"/>
                </a:defRPr>
              </a:lvl1pPr>
              <a:lvl2pPr mar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b="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</a:defRPr>
              </a:lvl2pPr>
              <a:lvl3pPr mar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b="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</a:defRPr>
              </a:lvl3pPr>
              <a:lvl4pPr mar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b="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</a:defRPr>
              </a:lvl4pPr>
              <a:lvl5pPr mar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b="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lt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lt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lt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latin typeface="Manrope ExtraBold" pitchFamily="2" charset="0"/>
                </a:rPr>
                <a:t>SOLUTION</a:t>
              </a:r>
            </a:p>
          </p:txBody>
        </p:sp>
        <p:sp>
          <p:nvSpPr>
            <p:cNvPr id="23" name="내용 개체 틀 4">
              <a:extLst>
                <a:ext uri="{FF2B5EF4-FFF2-40B4-BE49-F238E27FC236}">
                  <a16:creationId xmlns="" xmlns:a16="http://schemas.microsoft.com/office/drawing/2014/main" id="{569B8D6A-87E0-44E5-89F5-D30AC18E1469}"/>
                </a:ext>
              </a:extLst>
            </p:cNvPr>
            <p:cNvSpPr txBox="1">
              <a:spLocks/>
            </p:cNvSpPr>
            <p:nvPr/>
          </p:nvSpPr>
          <p:spPr>
            <a:xfrm>
              <a:off x="5724127" y="3414022"/>
              <a:ext cx="2982307" cy="129940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miter lim="800000"/>
            </a:ln>
            <a:effectLst/>
          </p:spPr>
          <p:txBody>
            <a:bodyPr vert="horz" lIns="0" tIns="0" rIns="0" bIns="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1800" b="1" kern="1200" spc="-60" baseline="0" dirty="0">
                  <a:ln w="317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BFFFB">
                      <a:alpha val="95000"/>
                    </a:srgbClr>
                  </a:solidFill>
                  <a:effectLst/>
                  <a:latin typeface="+mj-ea"/>
                  <a:ea typeface="+mj-ea"/>
                  <a:cs typeface="+mn-cs"/>
                </a:defRPr>
              </a:lvl1pPr>
              <a:lvl2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0" kern="1200" spc="-6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altLang="en-US" sz="1100" spc="-40" dirty="0">
                <a:solidFill>
                  <a:schemeClr val="bg1"/>
                </a:solidFill>
                <a:latin typeface="Manrope ExtraBold" pitchFamily="2" charset="0"/>
              </a:endParaRPr>
            </a:p>
            <a:p>
              <a:pPr marL="171450" indent="-171450" algn="l">
                <a:buFontTx/>
                <a:buChar char="-"/>
              </a:pPr>
              <a:r>
                <a:rPr lang="en-US" altLang="en-US" sz="1100" spc="-40" dirty="0">
                  <a:solidFill>
                    <a:schemeClr val="bg1"/>
                  </a:solidFill>
                  <a:latin typeface="Manrope ExtraBold" pitchFamily="2" charset="0"/>
                </a:rPr>
                <a:t>0 1 . UI / UX</a:t>
              </a:r>
              <a:r>
                <a:rPr lang="en-US" altLang="en-US" sz="500" spc="-40" dirty="0">
                  <a:solidFill>
                    <a:schemeClr val="bg1"/>
                  </a:solidFill>
                  <a:latin typeface="Manrope ExtraBold" pitchFamily="2" charset="0"/>
                </a:rPr>
                <a:t> </a:t>
              </a:r>
              <a:r>
                <a:rPr lang="ko-KR" altLang="en-US" sz="1100" spc="-40" dirty="0">
                  <a:solidFill>
                    <a:schemeClr val="bg1"/>
                  </a:solidFill>
                  <a:latin typeface="Manrope ExtraBold" pitchFamily="2" charset="0"/>
                </a:rPr>
                <a:t>의 개선</a:t>
              </a:r>
              <a:endParaRPr lang="en-US" altLang="en-US" sz="1100" spc="-40" dirty="0">
                <a:solidFill>
                  <a:schemeClr val="bg1"/>
                </a:solidFill>
                <a:latin typeface="Manrope ExtraBold" pitchFamily="2" charset="0"/>
              </a:endParaRPr>
            </a:p>
            <a:p>
              <a:pPr algn="l"/>
              <a:endParaRPr lang="en-US" altLang="en-US" sz="1100" spc="-40" dirty="0">
                <a:solidFill>
                  <a:schemeClr val="bg1"/>
                </a:solidFill>
                <a:latin typeface="Manrope ExtraBold" pitchFamily="2" charset="0"/>
              </a:endParaRPr>
            </a:p>
            <a:p>
              <a:pPr marL="171450" indent="-171450" algn="l">
                <a:buFontTx/>
                <a:buChar char="-"/>
              </a:pPr>
              <a:r>
                <a:rPr lang="en-US" altLang="en-US" sz="1100" spc="-40" dirty="0">
                  <a:solidFill>
                    <a:schemeClr val="bg1"/>
                  </a:solidFill>
                  <a:latin typeface="Manrope ExtraBold" pitchFamily="2" charset="0"/>
                </a:rPr>
                <a:t>0 2 . </a:t>
              </a:r>
              <a:r>
                <a:rPr lang="en-US" altLang="ko-KR" sz="1100" spc="-40" dirty="0">
                  <a:solidFill>
                    <a:schemeClr val="bg1"/>
                  </a:solidFill>
                  <a:latin typeface="Manrope ExtraBold" pitchFamily="2" charset="0"/>
                </a:rPr>
                <a:t>ALL-IN-ONE PMS</a:t>
              </a:r>
              <a:endParaRPr lang="en-US" altLang="en-US" sz="1100" spc="-40" dirty="0">
                <a:solidFill>
                  <a:schemeClr val="bg1"/>
                </a:solidFill>
                <a:latin typeface="Manrope ExtraBold" pitchFamily="2" charset="0"/>
              </a:endParaRPr>
            </a:p>
            <a:p>
              <a:pPr algn="l"/>
              <a:endParaRPr lang="en-US" altLang="en-US" sz="1100" spc="-40" dirty="0">
                <a:solidFill>
                  <a:schemeClr val="bg1"/>
                </a:solidFill>
                <a:latin typeface="Manrope ExtraBold" pitchFamily="2" charset="0"/>
              </a:endParaRPr>
            </a:p>
            <a:p>
              <a:pPr marL="171450" indent="-171450" algn="l">
                <a:buFontTx/>
                <a:buChar char="-"/>
              </a:pPr>
              <a:r>
                <a:rPr lang="en-US" altLang="en-US" sz="1100" spc="-40" dirty="0">
                  <a:solidFill>
                    <a:schemeClr val="bg1"/>
                  </a:solidFill>
                  <a:latin typeface="Manrope ExtraBold" pitchFamily="2" charset="0"/>
                </a:rPr>
                <a:t>0 3 . REPOSITORY</a:t>
              </a:r>
            </a:p>
            <a:p>
              <a:pPr marL="171450" indent="-171450" algn="l">
                <a:buFontTx/>
                <a:buChar char="-"/>
              </a:pPr>
              <a:endParaRPr lang="en-US" altLang="en-US" sz="1100" spc="-40" dirty="0">
                <a:solidFill>
                  <a:schemeClr val="bg1"/>
                </a:solidFill>
                <a:latin typeface="Manrope ExtraBold" pitchFamily="2" charset="0"/>
              </a:endParaRPr>
            </a:p>
            <a:p>
              <a:pPr marL="171450" indent="-171450" algn="l">
                <a:buFontTx/>
                <a:buChar char="-"/>
              </a:pPr>
              <a:r>
                <a:rPr lang="en-US" altLang="en-US" sz="1100" spc="-40" dirty="0">
                  <a:solidFill>
                    <a:schemeClr val="bg1"/>
                  </a:solidFill>
                  <a:latin typeface="Manrope ExtraBold" pitchFamily="2" charset="0"/>
                </a:rPr>
                <a:t>0 4 . REAL-TIME COMMUNICATION</a:t>
              </a:r>
            </a:p>
            <a:p>
              <a:pPr algn="l"/>
              <a:r>
                <a:rPr lang="en-US" altLang="en-US" sz="1100" spc="-40" dirty="0">
                  <a:solidFill>
                    <a:schemeClr val="bg1"/>
                  </a:solidFill>
                  <a:latin typeface="Manrope ExtraBold" pitchFamily="2" charset="0"/>
                </a:rPr>
                <a:t> </a:t>
              </a:r>
            </a:p>
          </p:txBody>
        </p:sp>
      </p:grpSp>
      <p:sp>
        <p:nvSpPr>
          <p:cNvPr id="26" name="내용 개체 틀 4">
            <a:extLst>
              <a:ext uri="{FF2B5EF4-FFF2-40B4-BE49-F238E27FC236}">
                <a16:creationId xmlns="" xmlns:a16="http://schemas.microsoft.com/office/drawing/2014/main" id="{A69A73C8-03E6-450A-A991-CB3D31693881}"/>
              </a:ext>
            </a:extLst>
          </p:cNvPr>
          <p:cNvSpPr txBox="1">
            <a:spLocks/>
          </p:cNvSpPr>
          <p:nvPr/>
        </p:nvSpPr>
        <p:spPr>
          <a:xfrm>
            <a:off x="2195736" y="989817"/>
            <a:ext cx="4694258" cy="482232"/>
          </a:xfrm>
          <a:prstGeom prst="rect">
            <a:avLst/>
          </a:prstGeom>
          <a:noFill/>
          <a:ln w="3175">
            <a:noFill/>
          </a:ln>
          <a:effectLst/>
        </p:spPr>
        <p:txBody>
          <a:bodyPr vert="horz" lIns="0" tIns="0" rIns="0" bIns="0" rtlCol="0" anchor="ctr" anchorCtr="0">
            <a:noAutofit/>
          </a:bodyPr>
          <a:lstStyle>
            <a:lvl1pPr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000" b="1" spc="-60" baseline="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rgbClr val="FBFFFB">
                    <a:alpha val="95000"/>
                  </a:srgbClr>
                </a:solidFill>
                <a:effectLst/>
                <a:latin typeface="+mj-ea"/>
                <a:ea typeface="+mj-ea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</a:defRPr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</a:defRPr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</a:defRPr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9pPr>
          </a:lstStyle>
          <a:p>
            <a:pPr algn="dist"/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모든 발전은 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결핍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으로부터 시작된다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B1AA2B9C-38C6-4CF1-AC8E-010B958BB915}"/>
              </a:ext>
            </a:extLst>
          </p:cNvPr>
          <p:cNvCxnSpPr>
            <a:cxnSpLocks/>
          </p:cNvCxnSpPr>
          <p:nvPr/>
        </p:nvCxnSpPr>
        <p:spPr>
          <a:xfrm>
            <a:off x="2958689" y="1314512"/>
            <a:ext cx="3168352" cy="0"/>
          </a:xfrm>
          <a:prstGeom prst="line">
            <a:avLst/>
          </a:prstGeom>
          <a:ln w="190500" cap="rnd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75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292080" y="771550"/>
            <a:ext cx="3240360" cy="3672408"/>
          </a:xfrm>
          <a:prstGeom prst="rect">
            <a:avLst/>
          </a:prstGeom>
          <a:noFill/>
          <a:ln w="50800" cap="flat">
            <a:noFill/>
            <a:miter lim="800000"/>
          </a:ln>
        </p:spPr>
        <p:txBody>
          <a:bodyPr vert="horz" lIns="180000" tIns="144000" rIns="180000" bIns="144000" rtlCol="0" anchor="ctr">
            <a:noAutofit/>
          </a:bodyPr>
          <a:lstStyle/>
          <a:p>
            <a:pPr algn="dist">
              <a:spcBef>
                <a:spcPct val="0"/>
              </a:spcBef>
            </a:pPr>
            <a:endParaRPr lang="en-US" altLang="ko-KR" sz="2400" b="1" dirty="0">
              <a:ln w="15875">
                <a:solidFill>
                  <a:sysClr val="window" lastClr="FFFFFF">
                    <a:alpha val="0"/>
                  </a:sysClr>
                </a:solidFill>
              </a:ln>
              <a:latin typeface="Opificio"/>
              <a:ea typeface="KoPub돋움체 Light"/>
              <a:cs typeface="+mj-cs"/>
            </a:endParaRPr>
          </a:p>
          <a:p>
            <a:pPr algn="dist">
              <a:spcBef>
                <a:spcPct val="0"/>
              </a:spcBef>
            </a:pPr>
            <a:endParaRPr lang="en-US" altLang="ko-KR" sz="2400" b="1" dirty="0">
              <a:ln w="15875">
                <a:solidFill>
                  <a:sysClr val="window" lastClr="FFFFFF">
                    <a:alpha val="0"/>
                  </a:sysClr>
                </a:solidFill>
              </a:ln>
              <a:latin typeface="Opificio"/>
              <a:ea typeface="KoPub돋움체 Light"/>
              <a:cs typeface="+mj-cs"/>
            </a:endParaRPr>
          </a:p>
          <a:p>
            <a:pPr algn="dist">
              <a:spcBef>
                <a:spcPct val="0"/>
              </a:spcBef>
            </a:pPr>
            <a:endParaRPr lang="ko-KR" altLang="en-US" sz="2400" b="1" dirty="0">
              <a:ln w="15875">
                <a:solidFill>
                  <a:sysClr val="window" lastClr="FFFFFF">
                    <a:alpha val="0"/>
                  </a:sysClr>
                </a:solidFill>
              </a:ln>
              <a:gradFill flip="none" rotWithShape="1">
                <a:gsLst>
                  <a:gs pos="0">
                    <a:srgbClr val="FFFEFC"/>
                  </a:gs>
                  <a:gs pos="100000">
                    <a:srgbClr val="FCE28B">
                      <a:lumMod val="68000"/>
                      <a:lumOff val="32000"/>
                    </a:srgbClr>
                  </a:gs>
                </a:gsLst>
                <a:lin ang="2700000" scaled="1"/>
                <a:tileRect/>
              </a:gradFill>
              <a:latin typeface="Opificio"/>
              <a:ea typeface="KoPub돋움체 Light"/>
              <a:cs typeface="+mj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213DFD7E-6E4E-4771-A9A2-75D45EEBC2D2}"/>
              </a:ext>
            </a:extLst>
          </p:cNvPr>
          <p:cNvGrpSpPr/>
          <p:nvPr/>
        </p:nvGrpSpPr>
        <p:grpSpPr>
          <a:xfrm>
            <a:off x="4273200" y="596203"/>
            <a:ext cx="590400" cy="222393"/>
            <a:chOff x="3893065" y="2338045"/>
            <a:chExt cx="4395451" cy="2172910"/>
          </a:xfrm>
          <a:effectLst/>
        </p:grpSpPr>
        <p:sp>
          <p:nvSpPr>
            <p:cNvPr id="13" name="사각형: 둥근 모서리 28">
              <a:extLst>
                <a:ext uri="{FF2B5EF4-FFF2-40B4-BE49-F238E27FC236}">
                  <a16:creationId xmlns="" xmlns:a16="http://schemas.microsoft.com/office/drawing/2014/main" id="{570E4B43-E231-48AF-A5ED-BDEF7286B72B}"/>
                </a:ext>
              </a:extLst>
            </p:cNvPr>
            <p:cNvSpPr/>
            <p:nvPr userDrawn="1"/>
          </p:nvSpPr>
          <p:spPr>
            <a:xfrm>
              <a:off x="3978808" y="2338045"/>
              <a:ext cx="4234381" cy="217291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91000"/>
                    <a:lumOff val="9000"/>
                  </a:schemeClr>
                </a:gs>
                <a:gs pos="100000">
                  <a:schemeClr val="tx1">
                    <a:lumMod val="7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1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+mj-ea"/>
                  <a:ea typeface="+mj-ea"/>
                </a:rPr>
                <a:t>SOLVE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4081C7D8-9376-490F-9E48-93B30CCBC376}"/>
                </a:ext>
              </a:extLst>
            </p:cNvPr>
            <p:cNvSpPr/>
            <p:nvPr/>
          </p:nvSpPr>
          <p:spPr>
            <a:xfrm rot="10800000">
              <a:off x="3893065" y="3324210"/>
              <a:ext cx="160809" cy="200551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90000"/>
                  </a:schemeClr>
                </a:gs>
                <a:gs pos="100000">
                  <a:schemeClr val="bg1"/>
                </a:gs>
                <a:gs pos="0">
                  <a:schemeClr val="bg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431800">
                <a:schemeClr val="accent3">
                  <a:satMod val="175000"/>
                  <a:alpha val="12000"/>
                </a:schemeClr>
              </a:glow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2BBCB7D1-C942-43D8-93D6-2CF30BA4DD92}"/>
                </a:ext>
              </a:extLst>
            </p:cNvPr>
            <p:cNvSpPr/>
            <p:nvPr/>
          </p:nvSpPr>
          <p:spPr>
            <a:xfrm rot="10800000">
              <a:off x="8127707" y="3324220"/>
              <a:ext cx="160809" cy="200551"/>
            </a:xfrm>
            <a:prstGeom prst="ellipse">
              <a:avLst/>
            </a:prstGeom>
            <a:gradFill flip="none" rotWithShape="1">
              <a:gsLst>
                <a:gs pos="55000">
                  <a:schemeClr val="bg1">
                    <a:alpha val="90000"/>
                  </a:schemeClr>
                </a:gs>
                <a:gs pos="100000">
                  <a:schemeClr val="bg1"/>
                </a:gs>
                <a:gs pos="0">
                  <a:schemeClr val="bg1">
                    <a:lumMod val="0"/>
                    <a:lumOff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glow rad="431800">
                <a:schemeClr val="accent3">
                  <a:satMod val="175000"/>
                  <a:alpha val="12000"/>
                </a:schemeClr>
              </a:glow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ln>
                  <a:solidFill>
                    <a:schemeClr val="bg1">
                      <a:alpha val="0"/>
                    </a:schemeClr>
                  </a:solidFill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7956376" y="761627"/>
            <a:ext cx="103889" cy="103889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1259632" y="4659982"/>
            <a:ext cx="103889" cy="103889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899592" y="865516"/>
            <a:ext cx="64152" cy="64152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8485379" y="647236"/>
            <a:ext cx="46800" cy="468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467544" y="1347614"/>
            <a:ext cx="36000" cy="360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678574" y="4515966"/>
            <a:ext cx="36000" cy="360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0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07504" y="123478"/>
            <a:ext cx="1152128" cy="246221"/>
          </a:xfrm>
          <a:noFill/>
          <a:ln w="12700" cap="flat" cmpd="sng" algn="ctr">
            <a:noFill/>
            <a:prstDash val="solid"/>
            <a:miter lim="800000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di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8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>
                    <a:alpha val="95000"/>
                  </a:schemeClr>
                </a:solidFill>
                <a:latin typeface="+mj-ea"/>
                <a:ea typeface="+mj-ea"/>
              </a:rPr>
              <a:t>프로젝트 기획</a:t>
            </a:r>
            <a:endParaRPr lang="en-US" altLang="ko-KR" sz="8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lt1">
                  <a:alpha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67" y="1230933"/>
            <a:ext cx="1984263" cy="3024937"/>
          </a:xfrm>
          <a:prstGeom prst="rect">
            <a:avLst/>
          </a:prstGeom>
          <a:effectLst>
            <a:glow rad="381000">
              <a:schemeClr val="bg1">
                <a:alpha val="30000"/>
              </a:schemeClr>
            </a:glow>
          </a:effectLst>
        </p:spPr>
      </p:pic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7596336" y="560203"/>
            <a:ext cx="36000" cy="360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12817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735038" y="780025"/>
            <a:ext cx="7673924" cy="3583451"/>
            <a:chOff x="663030" y="771550"/>
            <a:chExt cx="7673924" cy="358345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07"/>
            <a:stretch/>
          </p:blipFill>
          <p:spPr>
            <a:xfrm>
              <a:off x="4499992" y="771550"/>
              <a:ext cx="3836962" cy="358345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07"/>
            <a:stretch/>
          </p:blipFill>
          <p:spPr>
            <a:xfrm>
              <a:off x="663030" y="771550"/>
              <a:ext cx="3836962" cy="3583451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031875" y="2885975"/>
            <a:ext cx="1847849" cy="441944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bIns="36000" rtlCol="0" anchor="b"/>
          <a:lstStyle/>
          <a:p>
            <a:pPr algn="dist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기초 산출물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98775" y="2885975"/>
            <a:ext cx="1385193" cy="441944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bIns="36000" rtlCol="0" anchor="b"/>
          <a:lstStyle/>
          <a:p>
            <a:pPr algn="dist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UI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31875" y="3365400"/>
            <a:ext cx="2315989" cy="441944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bIns="36000" rtlCol="0" anchor="b"/>
          <a:lstStyle/>
          <a:p>
            <a:pPr algn="dist"/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UI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</a:t>
            </a:r>
          </a:p>
        </p:txBody>
      </p:sp>
      <p:sp>
        <p:nvSpPr>
          <p:cNvPr id="13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07504" y="123478"/>
            <a:ext cx="1152128" cy="246221"/>
          </a:xfrm>
          <a:noFill/>
          <a:ln w="12700" cap="flat" cmpd="sng" algn="ctr">
            <a:noFill/>
            <a:prstDash val="solid"/>
            <a:miter lim="800000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di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8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>
                    <a:alpha val="95000"/>
                  </a:schemeClr>
                </a:solidFill>
                <a:latin typeface="+mj-ea"/>
                <a:ea typeface="+mj-ea"/>
              </a:rPr>
              <a:t>프로젝트 계획</a:t>
            </a:r>
            <a:endParaRPr lang="en-US" altLang="ko-KR" sz="8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lt1">
                  <a:alpha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8892480" y="-560580"/>
            <a:ext cx="103889" cy="103889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927986" y="5884118"/>
            <a:ext cx="103889" cy="103889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-180528" y="-596602"/>
            <a:ext cx="64152" cy="64152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10188624" y="788262"/>
            <a:ext cx="46800" cy="468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-1116632" y="1103081"/>
            <a:ext cx="36000" cy="360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-1332656" y="5099091"/>
            <a:ext cx="36000" cy="360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66F918E8-7270-4FFC-999F-563A836AF551}"/>
              </a:ext>
            </a:extLst>
          </p:cNvPr>
          <p:cNvSpPr/>
          <p:nvPr/>
        </p:nvSpPr>
        <p:spPr>
          <a:xfrm rot="10800000" flipH="1" flipV="1">
            <a:off x="7236296" y="-740618"/>
            <a:ext cx="36000" cy="36000"/>
          </a:xfrm>
          <a:prstGeom prst="ellipse">
            <a:avLst/>
          </a:prstGeom>
          <a:gradFill flip="none" rotWithShape="1">
            <a:gsLst>
              <a:gs pos="55000">
                <a:schemeClr val="bg1">
                  <a:alpha val="90000"/>
                </a:schemeClr>
              </a:gs>
              <a:gs pos="100000">
                <a:schemeClr val="bg1"/>
              </a:gs>
              <a:gs pos="0">
                <a:schemeClr val="bg1">
                  <a:lumMod val="0"/>
                  <a:lumOff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glow rad="431800">
              <a:schemeClr val="accent3">
                <a:satMod val="175000"/>
                <a:alpha val="12000"/>
              </a:schemeClr>
            </a:glow>
            <a:outerShdw blurRad="508000" dist="38100" dir="5400000" sx="102000" sy="102000" algn="tl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n>
                <a:solidFill>
                  <a:schemeClr val="bg1">
                    <a:alpha val="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70263" y="3365400"/>
            <a:ext cx="913705" cy="44194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bIns="36000" rtlCol="0" anchor="b"/>
          <a:lstStyle/>
          <a:p>
            <a:pPr algn="dist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31875" y="3841650"/>
            <a:ext cx="3252093" cy="44194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bIns="36000" rtlCol="0" anchor="b"/>
          <a:lstStyle/>
          <a:p>
            <a:pPr algn="dist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851402" y="3844825"/>
            <a:ext cx="449262" cy="44194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bIns="36000" rtlCol="0" anchor="b"/>
          <a:lstStyle/>
          <a:p>
            <a:pPr algn="dist"/>
            <a:endParaRPr lang="ko-KR" altLang="en-US" sz="1000" dirty="0">
              <a:solidFill>
                <a:schemeClr val="bg2">
                  <a:lumMod val="2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851400" y="3365400"/>
            <a:ext cx="1835149" cy="441944"/>
          </a:xfrm>
          <a:prstGeom prst="rect">
            <a:avLst/>
          </a:prstGeom>
          <a:solidFill>
            <a:srgbClr val="0B994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bIns="36000" rtlCol="0" anchor="b"/>
          <a:lstStyle/>
          <a:p>
            <a:pPr algn="dist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</a:t>
            </a:r>
            <a:endParaRPr lang="ko-KR" altLang="en-US" sz="1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711950" y="3365400"/>
            <a:ext cx="1400174" cy="44194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bIns="36000" rtlCol="0" anchor="b"/>
          <a:lstStyle/>
          <a:p>
            <a:pPr algn="dist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배포 및 테스트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788025" y="2889150"/>
            <a:ext cx="2324099" cy="441944"/>
          </a:xfrm>
          <a:prstGeom prst="rect">
            <a:avLst/>
          </a:prstGeom>
          <a:solidFill>
            <a:srgbClr val="0B994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bIns="36000" rtlCol="0" anchor="b"/>
          <a:lstStyle/>
          <a:p>
            <a:pPr algn="dist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</a:t>
            </a:r>
            <a:endParaRPr lang="ko-KR" altLang="en-US" sz="1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51401" y="2409725"/>
            <a:ext cx="3260723" cy="44194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bIns="36000" rtlCol="0" anchor="b"/>
          <a:lstStyle/>
          <a:p>
            <a:pPr algn="dist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788025" y="1930300"/>
            <a:ext cx="2324099" cy="44194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bIns="36000" rtlCol="0" anchor="b"/>
          <a:lstStyle/>
          <a:p>
            <a:pPr algn="dist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447800" y="2409725"/>
            <a:ext cx="2836168" cy="441944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bIns="36000" rtlCol="0" anchor="b"/>
          <a:lstStyle/>
          <a:p>
            <a:pPr algn="dist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프로젝트 기초 산출물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314950" y="2889150"/>
            <a:ext cx="454024" cy="441944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bIns="36000" rtlCol="0" anchor="b"/>
          <a:lstStyle/>
          <a:p>
            <a:pPr algn="dist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중간점검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851400" y="2889150"/>
            <a:ext cx="449263" cy="441944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bIns="36000" rtlCol="0" anchor="b"/>
          <a:lstStyle/>
          <a:p>
            <a:pPr algn="dist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개발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52FD8ABA-2389-4440-8A52-B3B167916CA0}"/>
              </a:ext>
            </a:extLst>
          </p:cNvPr>
          <p:cNvSpPr/>
          <p:nvPr/>
        </p:nvSpPr>
        <p:spPr>
          <a:xfrm>
            <a:off x="5314950" y="3839550"/>
            <a:ext cx="454024" cy="441944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bIns="36000" rtlCol="0" anchor="b"/>
          <a:lstStyle/>
          <a:p>
            <a:pPr algn="dist"/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최종발표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2085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3" y="240311"/>
            <a:ext cx="581496" cy="800749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dist"/>
            <a:r>
              <a:rPr lang="ko-KR" altLang="en-US" dirty="0">
                <a:solidFill>
                  <a:schemeClr val="bg1"/>
                </a:solidFill>
              </a:rPr>
              <a:t>개발환경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dist"/>
            <a:r>
              <a:rPr lang="en-US" altLang="ko-KR" dirty="0"/>
              <a:t>GAIA</a:t>
            </a:r>
            <a:endParaRPr lang="ko-KR" altLang="en-US" dirty="0"/>
          </a:p>
        </p:txBody>
      </p:sp>
      <p:pic>
        <p:nvPicPr>
          <p:cNvPr id="2073" name="Picture 25" descr="Looking for a Figma Tutorial? Here are 7 Figma Courses you will lov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94" y="195486"/>
            <a:ext cx="1862659" cy="89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190" y="1386424"/>
            <a:ext cx="576063" cy="38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4" descr="Discord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6" descr="Discord - 나무위키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8" descr="디스코드 로고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50" descr="디스코드 로고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52" descr="디스코드 로고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54" descr="Discord - 나무위키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56" descr="Discord - 나무위키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58" descr="Discord - 나무위키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60" descr="Discord - 나무위키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2" descr="Discord - 나무위키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195736" y="92344"/>
            <a:ext cx="2240260" cy="1392117"/>
            <a:chOff x="2403748" y="285143"/>
            <a:chExt cx="2240260" cy="1392117"/>
          </a:xfrm>
        </p:grpSpPr>
        <p:pic>
          <p:nvPicPr>
            <p:cNvPr id="2071" name="Picture 23" descr="Slack 통합 - Dropbox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67" t="17652" r="10152" b="22068"/>
            <a:stretch/>
          </p:blipFill>
          <p:spPr bwMode="auto">
            <a:xfrm>
              <a:off x="2407754" y="988482"/>
              <a:ext cx="2232248" cy="688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2" name="Picture 64" descr="Discord down? Current problems and outages | Downdetector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rgbClr val="7289DA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0"/>
                      </a14:imgEffect>
                      <a14:imgEffect>
                        <a14:colorTemperature colorTemp="11500"/>
                      </a14:imgEffect>
                      <a14:imgEffect>
                        <a14:saturation sat="325000"/>
                      </a14:imgEffect>
                      <a14:imgEffect>
                        <a14:brightnessContrast brigh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0" r="4656"/>
            <a:stretch/>
          </p:blipFill>
          <p:spPr bwMode="auto">
            <a:xfrm>
              <a:off x="2403748" y="285143"/>
              <a:ext cx="2240260" cy="8388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4" name="Picture 6" descr="🚀 macOS BigSur에 MongoDB 설치하기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1" t="29713" r="19437" b="31143"/>
          <a:stretch/>
        </p:blipFill>
        <p:spPr bwMode="auto">
          <a:xfrm>
            <a:off x="2206427" y="3192389"/>
            <a:ext cx="2232248" cy="71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buntu 16.04에 MongoDB 툴 Robo 3T 설치 – NCUBE.NET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9" r="13103"/>
          <a:stretch/>
        </p:blipFill>
        <p:spPr bwMode="auto">
          <a:xfrm>
            <a:off x="2195736" y="3907679"/>
            <a:ext cx="825531" cy="11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PC-25\Downloads\pngegg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t="20906" r="8632" b="19550"/>
          <a:stretch/>
        </p:blipFill>
        <p:spPr bwMode="auto">
          <a:xfrm>
            <a:off x="2635409" y="2298980"/>
            <a:ext cx="1374284" cy="100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4" name="Picture 66" descr="Diagrams with Draw.io | Portage Bay Solutions | FileMaker Database  Developer | Seattle Certified FileMaker Develop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427" y="1713107"/>
            <a:ext cx="2232248" cy="58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5225506" y="2668991"/>
            <a:ext cx="2660179" cy="2308372"/>
            <a:chOff x="5502672" y="399902"/>
            <a:chExt cx="2660179" cy="2308372"/>
          </a:xfrm>
        </p:grpSpPr>
        <p:grpSp>
          <p:nvGrpSpPr>
            <p:cNvPr id="19" name="그룹 18"/>
            <p:cNvGrpSpPr/>
            <p:nvPr/>
          </p:nvGrpSpPr>
          <p:grpSpPr>
            <a:xfrm>
              <a:off x="5508104" y="1311338"/>
              <a:ext cx="2654747" cy="727906"/>
              <a:chOff x="5517653" y="1113337"/>
              <a:chExt cx="2654747" cy="727906"/>
            </a:xfrm>
          </p:grpSpPr>
          <p:pic>
            <p:nvPicPr>
              <p:cNvPr id="2081" name="Picture 33" descr="GitHub Reviews 2021: Details, Pricing, &amp; Features | G2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832" t="30099" r="39794" b="31119"/>
              <a:stretch/>
            </p:blipFill>
            <p:spPr bwMode="auto">
              <a:xfrm>
                <a:off x="7458954" y="1120810"/>
                <a:ext cx="713446" cy="712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3" name="Picture 35" descr="유니티 - 버전 관리 시스템(中 SVN) 필수 설정! : 네이버 블로그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7653" y="1125622"/>
                <a:ext cx="998563" cy="7033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5" name="Picture 37" descr="Mac App Store에서 제공하는 SnailSVN Lite: SVN for Finder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341" b="1844"/>
              <a:stretch/>
            </p:blipFill>
            <p:spPr bwMode="auto">
              <a:xfrm>
                <a:off x="6595458" y="1113337"/>
                <a:ext cx="784254" cy="727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5502672" y="399902"/>
              <a:ext cx="2660179" cy="739750"/>
              <a:chOff x="5502672" y="399902"/>
              <a:chExt cx="2660179" cy="739750"/>
            </a:xfrm>
          </p:grpSpPr>
          <p:pic>
            <p:nvPicPr>
              <p:cNvPr id="2079" name="Picture 31" descr="Git 개념 총정리 2부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9358" y="406746"/>
                <a:ext cx="1753493" cy="732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7" name="Picture 39" descr="Apache Subversion - Wikipedia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672" y="399902"/>
                <a:ext cx="856854" cy="739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18" name="Picture 70" descr="OnAD 기술블로그|프로젝트 관리를 위한 레드마인 서버 구축 및 플러그인 설치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385" b="33996"/>
            <a:stretch/>
          </p:blipFill>
          <p:spPr bwMode="auto">
            <a:xfrm>
              <a:off x="5508104" y="2210931"/>
              <a:ext cx="2651146" cy="49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/>
          <p:cNvGrpSpPr/>
          <p:nvPr/>
        </p:nvGrpSpPr>
        <p:grpSpPr>
          <a:xfrm>
            <a:off x="5220072" y="1334849"/>
            <a:ext cx="2665613" cy="1106777"/>
            <a:chOff x="5502670" y="1383899"/>
            <a:chExt cx="2665613" cy="1106777"/>
          </a:xfrm>
        </p:grpSpPr>
        <p:pic>
          <p:nvPicPr>
            <p:cNvPr id="2120" name="Picture 72" descr="POI Library, Insets2D / 파워포인트 여백 설정 : 네이버 블로그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670" y="1383899"/>
              <a:ext cx="1952167" cy="488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그룹 22"/>
            <p:cNvGrpSpPr/>
            <p:nvPr/>
          </p:nvGrpSpPr>
          <p:grpSpPr>
            <a:xfrm>
              <a:off x="5502670" y="1911602"/>
              <a:ext cx="2665613" cy="579074"/>
              <a:chOff x="5502670" y="1811944"/>
              <a:chExt cx="2665613" cy="579074"/>
            </a:xfrm>
          </p:grpSpPr>
          <p:pic>
            <p:nvPicPr>
              <p:cNvPr id="2058" name="Picture 10" descr="파일:Visual Studio Code 1.18 icon.svg - 위키백과, 우리 모두의 백과사전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2670" y="1811944"/>
                <a:ext cx="581497" cy="579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24" name="Picture 76" descr="Visual Studio Code Extension 모음 - gaussian37"/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33" t="71816" r="6133" b="9851"/>
              <a:stretch/>
            </p:blipFill>
            <p:spPr bwMode="auto">
              <a:xfrm>
                <a:off x="6125520" y="1994764"/>
                <a:ext cx="2042763" cy="2134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 descr="C:\Users\PC-25\Downloads\elasticsearch_logo.png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0" t="12432" r="9278" b="12562"/>
          <a:stretch/>
        </p:blipFill>
        <p:spPr bwMode="auto">
          <a:xfrm>
            <a:off x="3021267" y="4134941"/>
            <a:ext cx="1410723" cy="68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0674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noFill/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210 수필명조 020" panose="02020603020101020101" pitchFamily="18" charset="-127"/>
              </a:rPr>
              <a:t>DB ERD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dist"/>
            <a:r>
              <a:rPr lang="en-US" altLang="ko-KR" dirty="0"/>
              <a:t>GAIA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C59F4EB-7887-42F6-AE28-5A3B12F6D58D}"/>
              </a:ext>
            </a:extLst>
          </p:cNvPr>
          <p:cNvSpPr/>
          <p:nvPr/>
        </p:nvSpPr>
        <p:spPr>
          <a:xfrm>
            <a:off x="9468544" y="987573"/>
            <a:ext cx="1584176" cy="3528393"/>
          </a:xfrm>
          <a:prstGeom prst="rect">
            <a:avLst/>
          </a:prstGeom>
          <a:solidFill>
            <a:srgbClr val="0D0D0D">
              <a:alpha val="5098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78C09CFC-3BFD-40D1-AAED-96482D9AFE8F}"/>
              </a:ext>
            </a:extLst>
          </p:cNvPr>
          <p:cNvCxnSpPr/>
          <p:nvPr/>
        </p:nvCxnSpPr>
        <p:spPr>
          <a:xfrm>
            <a:off x="9756576" y="1033299"/>
            <a:ext cx="0" cy="3312368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60000">
                  <a:srgbClr val="FFFFFF"/>
                </a:gs>
                <a:gs pos="4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F12BB37-B27B-441C-A1A6-02A7863365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63" y="807554"/>
            <a:ext cx="7457225" cy="35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865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128</Words>
  <Application>Microsoft Office PowerPoint</Application>
  <PresentationFormat>화면 슬라이드 쇼(16:9)</PresentationFormat>
  <Paragraphs>100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5" baseType="lpstr">
      <vt:lpstr>굴림</vt:lpstr>
      <vt:lpstr>Arial</vt:lpstr>
      <vt:lpstr>Manrope</vt:lpstr>
      <vt:lpstr>Opificio</vt:lpstr>
      <vt:lpstr>Manrope SemiBold</vt:lpstr>
      <vt:lpstr>210 수필명조 020</vt:lpstr>
      <vt:lpstr>맑은 고딕</vt:lpstr>
      <vt:lpstr>210 데이라잇 R</vt:lpstr>
      <vt:lpstr>KoPub돋움체 Medium</vt:lpstr>
      <vt:lpstr>KoPub돋움체 Light</vt:lpstr>
      <vt:lpstr>Manrope ExtraBold</vt:lpstr>
      <vt:lpstr>Manrope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PC-25</dc:creator>
  <cp:lastModifiedBy>PC-25</cp:lastModifiedBy>
  <cp:revision>54</cp:revision>
  <dcterms:created xsi:type="dcterms:W3CDTF">2021-05-11T00:33:33Z</dcterms:created>
  <dcterms:modified xsi:type="dcterms:W3CDTF">2021-05-12T00:55:05Z</dcterms:modified>
</cp:coreProperties>
</file>